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  <p:sldId id="257" r:id="rId3"/>
    <p:sldId id="259" r:id="rId4"/>
    <p:sldId id="260" r:id="rId5"/>
    <p:sldId id="264" r:id="rId6"/>
    <p:sldId id="262" r:id="rId7"/>
    <p:sldId id="263" r:id="rId8"/>
    <p:sldId id="265" r:id="rId9"/>
    <p:sldId id="267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81" r:id="rId18"/>
    <p:sldId id="283" r:id="rId19"/>
    <p:sldId id="277" r:id="rId20"/>
    <p:sldId id="276" r:id="rId21"/>
    <p:sldId id="282" r:id="rId22"/>
    <p:sldId id="284" r:id="rId23"/>
    <p:sldId id="280" r:id="rId24"/>
    <p:sldId id="285" r:id="rId25"/>
    <p:sldId id="286" r:id="rId26"/>
    <p:sldId id="288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>
        <p:scale>
          <a:sx n="80" d="100"/>
          <a:sy n="80" d="100"/>
        </p:scale>
        <p:origin x="-26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AAFC71-69FA-4E27-80A5-0E84E3E455AF}" type="doc">
      <dgm:prSet loTypeId="urn:microsoft.com/office/officeart/2005/8/layout/vList5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33674B40-F45A-4EAF-8000-AC49DD91F9F2}">
      <dgm:prSet phldrT="[Texto]"/>
      <dgm:spPr/>
      <dgm:t>
        <a:bodyPr/>
        <a:lstStyle/>
        <a:p>
          <a:r>
            <a:rPr lang="en-GB" b="1" noProof="0" dirty="0"/>
            <a:t>Beneficiaries</a:t>
          </a:r>
        </a:p>
      </dgm:t>
    </dgm:pt>
    <dgm:pt modelId="{8B2DFF38-75A3-48AE-8016-DDEFD0D6515C}" type="parTrans" cxnId="{AF08868D-F395-4B77-851F-1E627A95B1D5}">
      <dgm:prSet/>
      <dgm:spPr/>
      <dgm:t>
        <a:bodyPr/>
        <a:lstStyle/>
        <a:p>
          <a:endParaRPr lang="es-ES"/>
        </a:p>
      </dgm:t>
    </dgm:pt>
    <dgm:pt modelId="{45965D3E-C229-41BB-88DB-8E9F5312659D}" type="sibTrans" cxnId="{AF08868D-F395-4B77-851F-1E627A95B1D5}">
      <dgm:prSet/>
      <dgm:spPr/>
      <dgm:t>
        <a:bodyPr/>
        <a:lstStyle/>
        <a:p>
          <a:endParaRPr lang="es-ES"/>
        </a:p>
      </dgm:t>
    </dgm:pt>
    <dgm:pt modelId="{24E5FA35-79A9-4DD1-B3D6-D3FD2021CA23}">
      <dgm:prSet phldrT="[Texto]"/>
      <dgm:spPr/>
      <dgm:t>
        <a:bodyPr/>
        <a:lstStyle/>
        <a:p>
          <a:pPr algn="l">
            <a:buFontTx/>
            <a:buNone/>
          </a:pPr>
          <a:r>
            <a:rPr lang="en-GB" b="0" noProof="0" dirty="0"/>
            <a:t>University community</a:t>
          </a:r>
        </a:p>
      </dgm:t>
    </dgm:pt>
    <dgm:pt modelId="{E2E4E739-DBAE-48B4-86DE-67FBE83CB9D1}" type="parTrans" cxnId="{7563A7D5-40D1-4A3D-AFD2-44995389751D}">
      <dgm:prSet/>
      <dgm:spPr/>
      <dgm:t>
        <a:bodyPr/>
        <a:lstStyle/>
        <a:p>
          <a:endParaRPr lang="es-ES"/>
        </a:p>
      </dgm:t>
    </dgm:pt>
    <dgm:pt modelId="{B329687D-7A12-414C-AD53-7AC24A2ABC1D}" type="sibTrans" cxnId="{7563A7D5-40D1-4A3D-AFD2-44995389751D}">
      <dgm:prSet/>
      <dgm:spPr/>
      <dgm:t>
        <a:bodyPr/>
        <a:lstStyle/>
        <a:p>
          <a:endParaRPr lang="es-ES"/>
        </a:p>
      </dgm:t>
    </dgm:pt>
    <dgm:pt modelId="{6379B6AE-D7E6-430B-8425-5BAE3F231839}">
      <dgm:prSet phldrT="[Texto]"/>
      <dgm:spPr/>
      <dgm:t>
        <a:bodyPr/>
        <a:lstStyle/>
        <a:p>
          <a:r>
            <a:rPr lang="en-GB" b="1" noProof="0" dirty="0"/>
            <a:t>Target</a:t>
          </a:r>
          <a:r>
            <a:rPr lang="en-GB" noProof="0" dirty="0"/>
            <a:t> </a:t>
          </a:r>
          <a:r>
            <a:rPr lang="en-GB" b="1" noProof="0" dirty="0"/>
            <a:t>group</a:t>
          </a:r>
          <a:endParaRPr lang="es-ES" b="1" dirty="0"/>
        </a:p>
      </dgm:t>
    </dgm:pt>
    <dgm:pt modelId="{5545F978-D59B-49D0-AC9C-3F1CB2FC7B78}" type="parTrans" cxnId="{4BCEDEFC-B312-4AF0-A07B-5475EA99A80F}">
      <dgm:prSet/>
      <dgm:spPr/>
      <dgm:t>
        <a:bodyPr/>
        <a:lstStyle/>
        <a:p>
          <a:endParaRPr lang="es-ES"/>
        </a:p>
      </dgm:t>
    </dgm:pt>
    <dgm:pt modelId="{4641F5AE-78E2-4F87-9BEE-6CC510F48AD5}" type="sibTrans" cxnId="{4BCEDEFC-B312-4AF0-A07B-5475EA99A80F}">
      <dgm:prSet/>
      <dgm:spPr/>
      <dgm:t>
        <a:bodyPr/>
        <a:lstStyle/>
        <a:p>
          <a:endParaRPr lang="es-ES"/>
        </a:p>
      </dgm:t>
    </dgm:pt>
    <dgm:pt modelId="{1D94B24D-6F74-4842-AEDD-19795FA04E59}">
      <dgm:prSet phldrT="[Texto]"/>
      <dgm:spPr/>
      <dgm:t>
        <a:bodyPr/>
        <a:lstStyle/>
        <a:p>
          <a:pPr>
            <a:buNone/>
          </a:pPr>
          <a:r>
            <a:rPr lang="en-GB" noProof="0" dirty="0"/>
            <a:t>Member Universities</a:t>
          </a:r>
        </a:p>
      </dgm:t>
    </dgm:pt>
    <dgm:pt modelId="{CE229A11-594E-4C5D-981A-47B59C36E343}" type="parTrans" cxnId="{412A1D42-6641-43D7-B203-541C7753007F}">
      <dgm:prSet/>
      <dgm:spPr/>
      <dgm:t>
        <a:bodyPr/>
        <a:lstStyle/>
        <a:p>
          <a:endParaRPr lang="es-ES"/>
        </a:p>
      </dgm:t>
    </dgm:pt>
    <dgm:pt modelId="{E834ECF6-A22F-409C-B8B7-4704CBAE9F0A}" type="sibTrans" cxnId="{412A1D42-6641-43D7-B203-541C7753007F}">
      <dgm:prSet/>
      <dgm:spPr/>
      <dgm:t>
        <a:bodyPr/>
        <a:lstStyle/>
        <a:p>
          <a:endParaRPr lang="es-ES"/>
        </a:p>
      </dgm:t>
    </dgm:pt>
    <dgm:pt modelId="{1F6DC9E5-9602-4333-BBAD-1C98C9B6EA77}">
      <dgm:prSet phldrT="[Texto]"/>
      <dgm:spPr/>
      <dgm:t>
        <a:bodyPr/>
        <a:lstStyle/>
        <a:p>
          <a:r>
            <a:rPr lang="en-GB" b="1" noProof="0" dirty="0"/>
            <a:t>Scope</a:t>
          </a:r>
          <a:r>
            <a:rPr lang="es-ES" b="1" dirty="0"/>
            <a:t>	</a:t>
          </a:r>
        </a:p>
      </dgm:t>
    </dgm:pt>
    <dgm:pt modelId="{636ED8BE-9E7B-4719-97B2-F12962B71444}" type="parTrans" cxnId="{ECCA4493-3616-4C8C-B17F-D43F2143825B}">
      <dgm:prSet/>
      <dgm:spPr/>
      <dgm:t>
        <a:bodyPr/>
        <a:lstStyle/>
        <a:p>
          <a:endParaRPr lang="es-ES"/>
        </a:p>
      </dgm:t>
    </dgm:pt>
    <dgm:pt modelId="{8C3647C6-7E0C-4D79-AD56-98249FD319DD}" type="sibTrans" cxnId="{ECCA4493-3616-4C8C-B17F-D43F2143825B}">
      <dgm:prSet/>
      <dgm:spPr/>
      <dgm:t>
        <a:bodyPr/>
        <a:lstStyle/>
        <a:p>
          <a:endParaRPr lang="es-ES"/>
        </a:p>
      </dgm:t>
    </dgm:pt>
    <dgm:pt modelId="{940EA8C9-C012-4BA1-A98D-B89A85703D8C}">
      <dgm:prSet phldrT="[Texto]"/>
      <dgm:spPr/>
      <dgm:t>
        <a:bodyPr/>
        <a:lstStyle/>
        <a:p>
          <a:pPr>
            <a:buNone/>
          </a:pPr>
          <a:r>
            <a:rPr lang="en-GB" noProof="0" dirty="0"/>
            <a:t>CGU area of influence</a:t>
          </a:r>
        </a:p>
      </dgm:t>
    </dgm:pt>
    <dgm:pt modelId="{05792139-8F6B-447C-9B5D-C2198D35A724}" type="parTrans" cxnId="{0B9640FC-A347-4EA1-8BCA-10594F81C89E}">
      <dgm:prSet/>
      <dgm:spPr/>
      <dgm:t>
        <a:bodyPr/>
        <a:lstStyle/>
        <a:p>
          <a:endParaRPr lang="es-ES"/>
        </a:p>
      </dgm:t>
    </dgm:pt>
    <dgm:pt modelId="{69E98E0A-0BC3-4287-B7F5-B1784F6C7739}" type="sibTrans" cxnId="{0B9640FC-A347-4EA1-8BCA-10594F81C89E}">
      <dgm:prSet/>
      <dgm:spPr/>
      <dgm:t>
        <a:bodyPr/>
        <a:lstStyle/>
        <a:p>
          <a:endParaRPr lang="es-ES"/>
        </a:p>
      </dgm:t>
    </dgm:pt>
    <dgm:pt modelId="{8BB47CD0-D1B3-4CA0-9B92-7F6D6EB24354}">
      <dgm:prSet phldrT="[Texto]"/>
      <dgm:spPr/>
      <dgm:t>
        <a:bodyPr/>
        <a:lstStyle/>
        <a:p>
          <a:pPr algn="l">
            <a:buFontTx/>
            <a:buNone/>
          </a:pPr>
          <a:r>
            <a:rPr lang="en-GB" noProof="0" dirty="0"/>
            <a:t>   (society)</a:t>
          </a:r>
        </a:p>
      </dgm:t>
    </dgm:pt>
    <dgm:pt modelId="{6737F08D-7468-4CAC-86D3-7B84F6AAD0B7}" type="parTrans" cxnId="{2285652D-A126-4ACA-8102-F588831CA86F}">
      <dgm:prSet/>
      <dgm:spPr/>
      <dgm:t>
        <a:bodyPr/>
        <a:lstStyle/>
        <a:p>
          <a:endParaRPr lang="es-ES"/>
        </a:p>
      </dgm:t>
    </dgm:pt>
    <dgm:pt modelId="{E13C7A4B-1859-4B26-880A-F48E05F24368}" type="sibTrans" cxnId="{2285652D-A126-4ACA-8102-F588831CA86F}">
      <dgm:prSet/>
      <dgm:spPr/>
      <dgm:t>
        <a:bodyPr/>
        <a:lstStyle/>
        <a:p>
          <a:endParaRPr lang="es-ES"/>
        </a:p>
      </dgm:t>
    </dgm:pt>
    <dgm:pt modelId="{DC8BEAD0-21A4-4F42-8FF9-B64C64B85FF7}">
      <dgm:prSet phldrT="[Texto]"/>
      <dgm:spPr/>
      <dgm:t>
        <a:bodyPr/>
        <a:lstStyle/>
        <a:p>
          <a:pPr>
            <a:buNone/>
          </a:pPr>
          <a:r>
            <a:rPr lang="en-GB" noProof="0" dirty="0"/>
            <a:t>   (Asia, and America &amp; EU mainly</a:t>
          </a:r>
          <a:r>
            <a:rPr lang="es-ES" dirty="0"/>
            <a:t>)</a:t>
          </a:r>
        </a:p>
      </dgm:t>
    </dgm:pt>
    <dgm:pt modelId="{08908D7A-1656-464B-9789-CCB1CD9D3E14}" type="parTrans" cxnId="{88B3DF93-3F99-4068-A0AD-BF4CF1566CD7}">
      <dgm:prSet/>
      <dgm:spPr/>
      <dgm:t>
        <a:bodyPr/>
        <a:lstStyle/>
        <a:p>
          <a:endParaRPr lang="es-ES"/>
        </a:p>
      </dgm:t>
    </dgm:pt>
    <dgm:pt modelId="{6EDDCD19-6DF4-40CF-BFE1-FDEEA0466681}" type="sibTrans" cxnId="{88B3DF93-3F99-4068-A0AD-BF4CF1566CD7}">
      <dgm:prSet/>
      <dgm:spPr/>
      <dgm:t>
        <a:bodyPr/>
        <a:lstStyle/>
        <a:p>
          <a:endParaRPr lang="es-ES"/>
        </a:p>
      </dgm:t>
    </dgm:pt>
    <dgm:pt modelId="{9CA25F02-57B2-4A70-9D95-0DDDFCB613C0}">
      <dgm:prSet phldrT="[Texto]"/>
      <dgm:spPr/>
      <dgm:t>
        <a:bodyPr/>
        <a:lstStyle/>
        <a:p>
          <a:pPr>
            <a:buNone/>
          </a:pPr>
          <a:r>
            <a:rPr lang="en-GB" noProof="0" dirty="0"/>
            <a:t>   (bodies &amp; CGU delegates)</a:t>
          </a:r>
        </a:p>
      </dgm:t>
    </dgm:pt>
    <dgm:pt modelId="{B0EB9F33-2BE5-4376-9BBB-A74F02C184D4}" type="parTrans" cxnId="{F991AA7B-049C-4FC4-90CC-4DE6E64592B3}">
      <dgm:prSet/>
      <dgm:spPr/>
      <dgm:t>
        <a:bodyPr/>
        <a:lstStyle/>
        <a:p>
          <a:endParaRPr lang="es-ES"/>
        </a:p>
      </dgm:t>
    </dgm:pt>
    <dgm:pt modelId="{9C5A0906-E6EF-48E8-8FB9-D009EBB13887}" type="sibTrans" cxnId="{F991AA7B-049C-4FC4-90CC-4DE6E64592B3}">
      <dgm:prSet/>
      <dgm:spPr/>
      <dgm:t>
        <a:bodyPr/>
        <a:lstStyle/>
        <a:p>
          <a:endParaRPr lang="es-ES"/>
        </a:p>
      </dgm:t>
    </dgm:pt>
    <dgm:pt modelId="{394EEDB5-F4C9-4FC8-8748-F7B56DD239A8}" type="pres">
      <dgm:prSet presAssocID="{5FAAFC71-69FA-4E27-80A5-0E84E3E455A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215E404-6F4E-4E8E-9F83-1F5131BBB151}" type="pres">
      <dgm:prSet presAssocID="{33674B40-F45A-4EAF-8000-AC49DD91F9F2}" presName="linNode" presStyleCnt="0"/>
      <dgm:spPr/>
    </dgm:pt>
    <dgm:pt modelId="{181124BF-7CCC-46A9-AB5F-C7B575331080}" type="pres">
      <dgm:prSet presAssocID="{33674B40-F45A-4EAF-8000-AC49DD91F9F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59372-95B5-46CA-B153-5CA09520C06A}" type="pres">
      <dgm:prSet presAssocID="{33674B40-F45A-4EAF-8000-AC49DD91F9F2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8FBCA1-9873-4E98-A094-BBA3ECFA6048}" type="pres">
      <dgm:prSet presAssocID="{45965D3E-C229-41BB-88DB-8E9F5312659D}" presName="sp" presStyleCnt="0"/>
      <dgm:spPr/>
    </dgm:pt>
    <dgm:pt modelId="{224ED4A0-EC99-4F86-90C6-37E455E8F411}" type="pres">
      <dgm:prSet presAssocID="{6379B6AE-D7E6-430B-8425-5BAE3F231839}" presName="linNode" presStyleCnt="0"/>
      <dgm:spPr/>
    </dgm:pt>
    <dgm:pt modelId="{5E477CCE-AD1A-466F-A1D6-57ADAA243833}" type="pres">
      <dgm:prSet presAssocID="{6379B6AE-D7E6-430B-8425-5BAE3F23183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508CA9-0C56-4C9B-9344-15CFC7B14910}" type="pres">
      <dgm:prSet presAssocID="{6379B6AE-D7E6-430B-8425-5BAE3F23183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A60CC0-0D07-4550-8FD8-E3D0C12FB22A}" type="pres">
      <dgm:prSet presAssocID="{4641F5AE-78E2-4F87-9BEE-6CC510F48AD5}" presName="sp" presStyleCnt="0"/>
      <dgm:spPr/>
    </dgm:pt>
    <dgm:pt modelId="{9641F14C-DDCC-4D88-BD60-9DAA76B5A574}" type="pres">
      <dgm:prSet presAssocID="{1F6DC9E5-9602-4333-BBAD-1C98C9B6EA77}" presName="linNode" presStyleCnt="0"/>
      <dgm:spPr/>
    </dgm:pt>
    <dgm:pt modelId="{45024110-DFD0-4351-BC0D-1BA49A2EE882}" type="pres">
      <dgm:prSet presAssocID="{1F6DC9E5-9602-4333-BBAD-1C98C9B6EA7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4891A6-0004-4946-8973-E60BA0493541}" type="pres">
      <dgm:prSet presAssocID="{1F6DC9E5-9602-4333-BBAD-1C98C9B6EA7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12A1D42-6641-43D7-B203-541C7753007F}" srcId="{6379B6AE-D7E6-430B-8425-5BAE3F231839}" destId="{1D94B24D-6F74-4842-AEDD-19795FA04E59}" srcOrd="0" destOrd="0" parTransId="{CE229A11-594E-4C5D-981A-47B59C36E343}" sibTransId="{E834ECF6-A22F-409C-B8B7-4704CBAE9F0A}"/>
    <dgm:cxn modelId="{F991AA7B-049C-4FC4-90CC-4DE6E64592B3}" srcId="{6379B6AE-D7E6-430B-8425-5BAE3F231839}" destId="{9CA25F02-57B2-4A70-9D95-0DDDFCB613C0}" srcOrd="1" destOrd="0" parTransId="{B0EB9F33-2BE5-4376-9BBB-A74F02C184D4}" sibTransId="{9C5A0906-E6EF-48E8-8FB9-D009EBB13887}"/>
    <dgm:cxn modelId="{1F732277-8A7E-440B-98D4-C1481CD5F2E6}" type="presOf" srcId="{DC8BEAD0-21A4-4F42-8FF9-B64C64B85FF7}" destId="{FA4891A6-0004-4946-8973-E60BA0493541}" srcOrd="0" destOrd="1" presId="urn:microsoft.com/office/officeart/2005/8/layout/vList5"/>
    <dgm:cxn modelId="{ECCA4493-3616-4C8C-B17F-D43F2143825B}" srcId="{5FAAFC71-69FA-4E27-80A5-0E84E3E455AF}" destId="{1F6DC9E5-9602-4333-BBAD-1C98C9B6EA77}" srcOrd="2" destOrd="0" parTransId="{636ED8BE-9E7B-4719-97B2-F12962B71444}" sibTransId="{8C3647C6-7E0C-4D79-AD56-98249FD319DD}"/>
    <dgm:cxn modelId="{061BEDA6-1E91-47FA-A7AB-AAEA20F505F4}" type="presOf" srcId="{940EA8C9-C012-4BA1-A98D-B89A85703D8C}" destId="{FA4891A6-0004-4946-8973-E60BA0493541}" srcOrd="0" destOrd="0" presId="urn:microsoft.com/office/officeart/2005/8/layout/vList5"/>
    <dgm:cxn modelId="{AF08868D-F395-4B77-851F-1E627A95B1D5}" srcId="{5FAAFC71-69FA-4E27-80A5-0E84E3E455AF}" destId="{33674B40-F45A-4EAF-8000-AC49DD91F9F2}" srcOrd="0" destOrd="0" parTransId="{8B2DFF38-75A3-48AE-8016-DDEFD0D6515C}" sibTransId="{45965D3E-C229-41BB-88DB-8E9F5312659D}"/>
    <dgm:cxn modelId="{2285652D-A126-4ACA-8102-F588831CA86F}" srcId="{33674B40-F45A-4EAF-8000-AC49DD91F9F2}" destId="{8BB47CD0-D1B3-4CA0-9B92-7F6D6EB24354}" srcOrd="1" destOrd="0" parTransId="{6737F08D-7468-4CAC-86D3-7B84F6AAD0B7}" sibTransId="{E13C7A4B-1859-4B26-880A-F48E05F24368}"/>
    <dgm:cxn modelId="{88B3DF93-3F99-4068-A0AD-BF4CF1566CD7}" srcId="{1F6DC9E5-9602-4333-BBAD-1C98C9B6EA77}" destId="{DC8BEAD0-21A4-4F42-8FF9-B64C64B85FF7}" srcOrd="1" destOrd="0" parTransId="{08908D7A-1656-464B-9789-CCB1CD9D3E14}" sibTransId="{6EDDCD19-6DF4-40CF-BFE1-FDEEA0466681}"/>
    <dgm:cxn modelId="{F487F5A4-08D7-42EC-AA4C-90D8BFEBEF30}" type="presOf" srcId="{33674B40-F45A-4EAF-8000-AC49DD91F9F2}" destId="{181124BF-7CCC-46A9-AB5F-C7B575331080}" srcOrd="0" destOrd="0" presId="urn:microsoft.com/office/officeart/2005/8/layout/vList5"/>
    <dgm:cxn modelId="{7AB389D8-5C9C-4F1F-A584-E925FE9DDE8C}" type="presOf" srcId="{8BB47CD0-D1B3-4CA0-9B92-7F6D6EB24354}" destId="{6DB59372-95B5-46CA-B153-5CA09520C06A}" srcOrd="0" destOrd="1" presId="urn:microsoft.com/office/officeart/2005/8/layout/vList5"/>
    <dgm:cxn modelId="{7563A7D5-40D1-4A3D-AFD2-44995389751D}" srcId="{33674B40-F45A-4EAF-8000-AC49DD91F9F2}" destId="{24E5FA35-79A9-4DD1-B3D6-D3FD2021CA23}" srcOrd="0" destOrd="0" parTransId="{E2E4E739-DBAE-48B4-86DE-67FBE83CB9D1}" sibTransId="{B329687D-7A12-414C-AD53-7AC24A2ABC1D}"/>
    <dgm:cxn modelId="{8AC5DD8C-D9B9-49E9-A00C-FECBA0121F04}" type="presOf" srcId="{1D94B24D-6F74-4842-AEDD-19795FA04E59}" destId="{D2508CA9-0C56-4C9B-9344-15CFC7B14910}" srcOrd="0" destOrd="0" presId="urn:microsoft.com/office/officeart/2005/8/layout/vList5"/>
    <dgm:cxn modelId="{2A0EF773-948D-4C4E-86E7-B54BEBC64650}" type="presOf" srcId="{9CA25F02-57B2-4A70-9D95-0DDDFCB613C0}" destId="{D2508CA9-0C56-4C9B-9344-15CFC7B14910}" srcOrd="0" destOrd="1" presId="urn:microsoft.com/office/officeart/2005/8/layout/vList5"/>
    <dgm:cxn modelId="{4BCEDEFC-B312-4AF0-A07B-5475EA99A80F}" srcId="{5FAAFC71-69FA-4E27-80A5-0E84E3E455AF}" destId="{6379B6AE-D7E6-430B-8425-5BAE3F231839}" srcOrd="1" destOrd="0" parTransId="{5545F978-D59B-49D0-AC9C-3F1CB2FC7B78}" sibTransId="{4641F5AE-78E2-4F87-9BEE-6CC510F48AD5}"/>
    <dgm:cxn modelId="{6540EAC2-1C35-4183-A5DF-BAF9E5144567}" type="presOf" srcId="{6379B6AE-D7E6-430B-8425-5BAE3F231839}" destId="{5E477CCE-AD1A-466F-A1D6-57ADAA243833}" srcOrd="0" destOrd="0" presId="urn:microsoft.com/office/officeart/2005/8/layout/vList5"/>
    <dgm:cxn modelId="{0B9640FC-A347-4EA1-8BCA-10594F81C89E}" srcId="{1F6DC9E5-9602-4333-BBAD-1C98C9B6EA77}" destId="{940EA8C9-C012-4BA1-A98D-B89A85703D8C}" srcOrd="0" destOrd="0" parTransId="{05792139-8F6B-447C-9B5D-C2198D35A724}" sibTransId="{69E98E0A-0BC3-4287-B7F5-B1784F6C7739}"/>
    <dgm:cxn modelId="{A9FCC2FD-FF83-4479-A067-196B3F3E8698}" type="presOf" srcId="{1F6DC9E5-9602-4333-BBAD-1C98C9B6EA77}" destId="{45024110-DFD0-4351-BC0D-1BA49A2EE882}" srcOrd="0" destOrd="0" presId="urn:microsoft.com/office/officeart/2005/8/layout/vList5"/>
    <dgm:cxn modelId="{1860859B-8C8A-41B3-B822-7DEB4BE14942}" type="presOf" srcId="{24E5FA35-79A9-4DD1-B3D6-D3FD2021CA23}" destId="{6DB59372-95B5-46CA-B153-5CA09520C06A}" srcOrd="0" destOrd="0" presId="urn:microsoft.com/office/officeart/2005/8/layout/vList5"/>
    <dgm:cxn modelId="{2F6D6C99-38E1-43B2-A547-3AEC651C1568}" type="presOf" srcId="{5FAAFC71-69FA-4E27-80A5-0E84E3E455AF}" destId="{394EEDB5-F4C9-4FC8-8748-F7B56DD239A8}" srcOrd="0" destOrd="0" presId="urn:microsoft.com/office/officeart/2005/8/layout/vList5"/>
    <dgm:cxn modelId="{9A6DE91A-A47D-40F3-8F01-BB578AA9D67C}" type="presParOf" srcId="{394EEDB5-F4C9-4FC8-8748-F7B56DD239A8}" destId="{D215E404-6F4E-4E8E-9F83-1F5131BBB151}" srcOrd="0" destOrd="0" presId="urn:microsoft.com/office/officeart/2005/8/layout/vList5"/>
    <dgm:cxn modelId="{BCD43BE5-8562-4E1D-961F-5F62F54544C5}" type="presParOf" srcId="{D215E404-6F4E-4E8E-9F83-1F5131BBB151}" destId="{181124BF-7CCC-46A9-AB5F-C7B575331080}" srcOrd="0" destOrd="0" presId="urn:microsoft.com/office/officeart/2005/8/layout/vList5"/>
    <dgm:cxn modelId="{38CEF286-4767-43AC-A20E-F820E5120CB8}" type="presParOf" srcId="{D215E404-6F4E-4E8E-9F83-1F5131BBB151}" destId="{6DB59372-95B5-46CA-B153-5CA09520C06A}" srcOrd="1" destOrd="0" presId="urn:microsoft.com/office/officeart/2005/8/layout/vList5"/>
    <dgm:cxn modelId="{99CC0388-4135-42E7-BADF-D0A10D1FFA33}" type="presParOf" srcId="{394EEDB5-F4C9-4FC8-8748-F7B56DD239A8}" destId="{9F8FBCA1-9873-4E98-A094-BBA3ECFA6048}" srcOrd="1" destOrd="0" presId="urn:microsoft.com/office/officeart/2005/8/layout/vList5"/>
    <dgm:cxn modelId="{72C074D6-8B84-47D4-835E-061EDD2D56EE}" type="presParOf" srcId="{394EEDB5-F4C9-4FC8-8748-F7B56DD239A8}" destId="{224ED4A0-EC99-4F86-90C6-37E455E8F411}" srcOrd="2" destOrd="0" presId="urn:microsoft.com/office/officeart/2005/8/layout/vList5"/>
    <dgm:cxn modelId="{FBD1ED06-B6B6-4FA9-801B-36B7BEC4D051}" type="presParOf" srcId="{224ED4A0-EC99-4F86-90C6-37E455E8F411}" destId="{5E477CCE-AD1A-466F-A1D6-57ADAA243833}" srcOrd="0" destOrd="0" presId="urn:microsoft.com/office/officeart/2005/8/layout/vList5"/>
    <dgm:cxn modelId="{CCCE65B3-B122-4BED-960F-9F91FDF80E87}" type="presParOf" srcId="{224ED4A0-EC99-4F86-90C6-37E455E8F411}" destId="{D2508CA9-0C56-4C9B-9344-15CFC7B14910}" srcOrd="1" destOrd="0" presId="urn:microsoft.com/office/officeart/2005/8/layout/vList5"/>
    <dgm:cxn modelId="{F4012D7C-24B0-4FE8-80D3-CFD3399C2DC8}" type="presParOf" srcId="{394EEDB5-F4C9-4FC8-8748-F7B56DD239A8}" destId="{33A60CC0-0D07-4550-8FD8-E3D0C12FB22A}" srcOrd="3" destOrd="0" presId="urn:microsoft.com/office/officeart/2005/8/layout/vList5"/>
    <dgm:cxn modelId="{D7591D0A-399A-4BF4-AC03-C729F13351E0}" type="presParOf" srcId="{394EEDB5-F4C9-4FC8-8748-F7B56DD239A8}" destId="{9641F14C-DDCC-4D88-BD60-9DAA76B5A574}" srcOrd="4" destOrd="0" presId="urn:microsoft.com/office/officeart/2005/8/layout/vList5"/>
    <dgm:cxn modelId="{5D185403-5A41-4E24-A212-35A14BFB71D3}" type="presParOf" srcId="{9641F14C-DDCC-4D88-BD60-9DAA76B5A574}" destId="{45024110-DFD0-4351-BC0D-1BA49A2EE882}" srcOrd="0" destOrd="0" presId="urn:microsoft.com/office/officeart/2005/8/layout/vList5"/>
    <dgm:cxn modelId="{2BA7FB8A-3BB2-4F2F-AB15-D18384CBDAEA}" type="presParOf" srcId="{9641F14C-DDCC-4D88-BD60-9DAA76B5A574}" destId="{FA4891A6-0004-4946-8973-E60BA049354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AAFC71-69FA-4E27-80A5-0E84E3E455AF}" type="doc">
      <dgm:prSet loTypeId="urn:microsoft.com/office/officeart/2005/8/layout/vList5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33674B40-F45A-4EAF-8000-AC49DD91F9F2}">
      <dgm:prSet phldrT="[Texto]"/>
      <dgm:spPr/>
      <dgm:t>
        <a:bodyPr/>
        <a:lstStyle/>
        <a:p>
          <a:r>
            <a:rPr lang="en-GB" b="1" noProof="0" dirty="0"/>
            <a:t>Questions</a:t>
          </a:r>
        </a:p>
      </dgm:t>
    </dgm:pt>
    <dgm:pt modelId="{8B2DFF38-75A3-48AE-8016-DDEFD0D6515C}" type="parTrans" cxnId="{AF08868D-F395-4B77-851F-1E627A95B1D5}">
      <dgm:prSet/>
      <dgm:spPr/>
      <dgm:t>
        <a:bodyPr/>
        <a:lstStyle/>
        <a:p>
          <a:endParaRPr lang="es-ES"/>
        </a:p>
      </dgm:t>
    </dgm:pt>
    <dgm:pt modelId="{45965D3E-C229-41BB-88DB-8E9F5312659D}" type="sibTrans" cxnId="{AF08868D-F395-4B77-851F-1E627A95B1D5}">
      <dgm:prSet/>
      <dgm:spPr/>
      <dgm:t>
        <a:bodyPr/>
        <a:lstStyle/>
        <a:p>
          <a:endParaRPr lang="es-ES"/>
        </a:p>
      </dgm:t>
    </dgm:pt>
    <dgm:pt modelId="{24E5FA35-79A9-4DD1-B3D6-D3FD2021CA23}">
      <dgm:prSet phldrT="[Texto]"/>
      <dgm:spPr/>
      <dgm:t>
        <a:bodyPr/>
        <a:lstStyle/>
        <a:p>
          <a:pPr algn="l">
            <a:buFontTx/>
            <a:buNone/>
          </a:pPr>
          <a:r>
            <a:rPr lang="es-ES" dirty="0"/>
            <a:t>54 </a:t>
          </a:r>
          <a:r>
            <a:rPr lang="en-GB" noProof="0" dirty="0"/>
            <a:t>questions</a:t>
          </a:r>
          <a:endParaRPr lang="en-GB" b="0" noProof="0" dirty="0"/>
        </a:p>
      </dgm:t>
    </dgm:pt>
    <dgm:pt modelId="{E2E4E739-DBAE-48B4-86DE-67FBE83CB9D1}" type="parTrans" cxnId="{7563A7D5-40D1-4A3D-AFD2-44995389751D}">
      <dgm:prSet/>
      <dgm:spPr/>
      <dgm:t>
        <a:bodyPr/>
        <a:lstStyle/>
        <a:p>
          <a:endParaRPr lang="es-ES"/>
        </a:p>
      </dgm:t>
    </dgm:pt>
    <dgm:pt modelId="{B329687D-7A12-414C-AD53-7AC24A2ABC1D}" type="sibTrans" cxnId="{7563A7D5-40D1-4A3D-AFD2-44995389751D}">
      <dgm:prSet/>
      <dgm:spPr/>
      <dgm:t>
        <a:bodyPr/>
        <a:lstStyle/>
        <a:p>
          <a:endParaRPr lang="es-ES"/>
        </a:p>
      </dgm:t>
    </dgm:pt>
    <dgm:pt modelId="{6379B6AE-D7E6-430B-8425-5BAE3F231839}">
      <dgm:prSet phldrT="[Texto]"/>
      <dgm:spPr/>
      <dgm:t>
        <a:bodyPr/>
        <a:lstStyle/>
        <a:p>
          <a:r>
            <a:rPr lang="en-GB" b="1" noProof="0" dirty="0"/>
            <a:t>Structure</a:t>
          </a:r>
        </a:p>
      </dgm:t>
    </dgm:pt>
    <dgm:pt modelId="{5545F978-D59B-49D0-AC9C-3F1CB2FC7B78}" type="parTrans" cxnId="{4BCEDEFC-B312-4AF0-A07B-5475EA99A80F}">
      <dgm:prSet/>
      <dgm:spPr/>
      <dgm:t>
        <a:bodyPr/>
        <a:lstStyle/>
        <a:p>
          <a:endParaRPr lang="es-ES"/>
        </a:p>
      </dgm:t>
    </dgm:pt>
    <dgm:pt modelId="{4641F5AE-78E2-4F87-9BEE-6CC510F48AD5}" type="sibTrans" cxnId="{4BCEDEFC-B312-4AF0-A07B-5475EA99A80F}">
      <dgm:prSet/>
      <dgm:spPr/>
      <dgm:t>
        <a:bodyPr/>
        <a:lstStyle/>
        <a:p>
          <a:endParaRPr lang="es-ES"/>
        </a:p>
      </dgm:t>
    </dgm:pt>
    <dgm:pt modelId="{1D94B24D-6F74-4842-AEDD-19795FA04E59}">
      <dgm:prSet phldrT="[Texto]"/>
      <dgm:spPr/>
      <dgm:t>
        <a:bodyPr/>
        <a:lstStyle/>
        <a:p>
          <a:pPr>
            <a:buNone/>
          </a:pPr>
          <a:r>
            <a:rPr lang="en-GB" noProof="0" dirty="0"/>
            <a:t>4 thematic groups</a:t>
          </a:r>
        </a:p>
      </dgm:t>
    </dgm:pt>
    <dgm:pt modelId="{CE229A11-594E-4C5D-981A-47B59C36E343}" type="parTrans" cxnId="{412A1D42-6641-43D7-B203-541C7753007F}">
      <dgm:prSet/>
      <dgm:spPr/>
      <dgm:t>
        <a:bodyPr/>
        <a:lstStyle/>
        <a:p>
          <a:endParaRPr lang="es-ES"/>
        </a:p>
      </dgm:t>
    </dgm:pt>
    <dgm:pt modelId="{E834ECF6-A22F-409C-B8B7-4704CBAE9F0A}" type="sibTrans" cxnId="{412A1D42-6641-43D7-B203-541C7753007F}">
      <dgm:prSet/>
      <dgm:spPr/>
      <dgm:t>
        <a:bodyPr/>
        <a:lstStyle/>
        <a:p>
          <a:endParaRPr lang="es-ES"/>
        </a:p>
      </dgm:t>
    </dgm:pt>
    <dgm:pt modelId="{1F6DC9E5-9602-4333-BBAD-1C98C9B6EA77}">
      <dgm:prSet phldrT="[Texto]"/>
      <dgm:spPr/>
      <dgm:t>
        <a:bodyPr/>
        <a:lstStyle/>
        <a:p>
          <a:r>
            <a:rPr lang="en-GB" b="1" noProof="0" dirty="0"/>
            <a:t>Perspective</a:t>
          </a:r>
        </a:p>
      </dgm:t>
    </dgm:pt>
    <dgm:pt modelId="{636ED8BE-9E7B-4719-97B2-F12962B71444}" type="parTrans" cxnId="{ECCA4493-3616-4C8C-B17F-D43F2143825B}">
      <dgm:prSet/>
      <dgm:spPr/>
      <dgm:t>
        <a:bodyPr/>
        <a:lstStyle/>
        <a:p>
          <a:endParaRPr lang="es-ES"/>
        </a:p>
      </dgm:t>
    </dgm:pt>
    <dgm:pt modelId="{8C3647C6-7E0C-4D79-AD56-98249FD319DD}" type="sibTrans" cxnId="{ECCA4493-3616-4C8C-B17F-D43F2143825B}">
      <dgm:prSet/>
      <dgm:spPr/>
      <dgm:t>
        <a:bodyPr/>
        <a:lstStyle/>
        <a:p>
          <a:endParaRPr lang="es-ES"/>
        </a:p>
      </dgm:t>
    </dgm:pt>
    <dgm:pt modelId="{940EA8C9-C012-4BA1-A98D-B89A85703D8C}">
      <dgm:prSet phldrT="[Texto]"/>
      <dgm:spPr/>
      <dgm:t>
        <a:bodyPr/>
        <a:lstStyle/>
        <a:p>
          <a:pPr>
            <a:buNone/>
          </a:pPr>
          <a:r>
            <a:rPr lang="en-GB" noProof="0" dirty="0"/>
            <a:t>Internationalization, mobility, vulnerable students, telework</a:t>
          </a:r>
        </a:p>
      </dgm:t>
    </dgm:pt>
    <dgm:pt modelId="{05792139-8F6B-447C-9B5D-C2198D35A724}" type="parTrans" cxnId="{0B9640FC-A347-4EA1-8BCA-10594F81C89E}">
      <dgm:prSet/>
      <dgm:spPr/>
      <dgm:t>
        <a:bodyPr/>
        <a:lstStyle/>
        <a:p>
          <a:endParaRPr lang="es-ES"/>
        </a:p>
      </dgm:t>
    </dgm:pt>
    <dgm:pt modelId="{69E98E0A-0BC3-4287-B7F5-B1784F6C7739}" type="sibTrans" cxnId="{0B9640FC-A347-4EA1-8BCA-10594F81C89E}">
      <dgm:prSet/>
      <dgm:spPr/>
      <dgm:t>
        <a:bodyPr/>
        <a:lstStyle/>
        <a:p>
          <a:endParaRPr lang="es-ES"/>
        </a:p>
      </dgm:t>
    </dgm:pt>
    <dgm:pt modelId="{20D6A203-A9D4-43FD-B2D6-EA3755828723}">
      <dgm:prSet/>
      <dgm:spPr/>
      <dgm:t>
        <a:bodyPr/>
        <a:lstStyle/>
        <a:p>
          <a:pPr algn="l">
            <a:buFontTx/>
            <a:buNone/>
          </a:pPr>
          <a:r>
            <a:rPr lang="es-ES" dirty="0"/>
            <a:t>  (25 open, 10 </a:t>
          </a:r>
          <a:r>
            <a:rPr lang="en-GB" noProof="0" dirty="0"/>
            <a:t>close-ended</a:t>
          </a:r>
          <a:r>
            <a:rPr lang="es-ES" dirty="0"/>
            <a:t> &amp; 19 </a:t>
          </a:r>
          <a:r>
            <a:rPr lang="en-GB" noProof="0" dirty="0"/>
            <a:t>mixed</a:t>
          </a:r>
          <a:r>
            <a:rPr lang="es-ES" dirty="0"/>
            <a:t>)</a:t>
          </a:r>
        </a:p>
      </dgm:t>
    </dgm:pt>
    <dgm:pt modelId="{534F47FB-4CA7-43B5-B455-2FD0DCC96E5F}" type="parTrans" cxnId="{FEFC4FF2-364A-43D3-9E4B-FB2BAC7D44FE}">
      <dgm:prSet/>
      <dgm:spPr/>
      <dgm:t>
        <a:bodyPr/>
        <a:lstStyle/>
        <a:p>
          <a:endParaRPr lang="es-ES"/>
        </a:p>
      </dgm:t>
    </dgm:pt>
    <dgm:pt modelId="{8307F938-ABDF-43D0-A8CA-5A96067BE7B8}" type="sibTrans" cxnId="{FEFC4FF2-364A-43D3-9E4B-FB2BAC7D44FE}">
      <dgm:prSet/>
      <dgm:spPr/>
      <dgm:t>
        <a:bodyPr/>
        <a:lstStyle/>
        <a:p>
          <a:endParaRPr lang="es-ES"/>
        </a:p>
      </dgm:t>
    </dgm:pt>
    <dgm:pt modelId="{816CC611-B9F3-4EBB-B7F3-27069FCD62DD}">
      <dgm:prSet/>
      <dgm:spPr/>
      <dgm:t>
        <a:bodyPr/>
        <a:lstStyle/>
        <a:p>
          <a:pPr>
            <a:buNone/>
          </a:pPr>
          <a:r>
            <a:rPr lang="es-ES" dirty="0"/>
            <a:t>  (</a:t>
          </a:r>
          <a:r>
            <a:rPr lang="en-GB" noProof="0" dirty="0"/>
            <a:t>economy</a:t>
          </a:r>
          <a:r>
            <a:rPr lang="es-ES" dirty="0"/>
            <a:t>, </a:t>
          </a:r>
          <a:r>
            <a:rPr lang="en-GB" noProof="0" dirty="0"/>
            <a:t>education &amp; research,  management  and conclusions)</a:t>
          </a:r>
        </a:p>
      </dgm:t>
    </dgm:pt>
    <dgm:pt modelId="{F4FDCA86-0B45-4644-B730-E703A3875E84}" type="parTrans" cxnId="{9B247115-0ECA-43D0-8DB3-E46FD366A585}">
      <dgm:prSet/>
      <dgm:spPr/>
      <dgm:t>
        <a:bodyPr/>
        <a:lstStyle/>
        <a:p>
          <a:endParaRPr lang="es-ES"/>
        </a:p>
      </dgm:t>
    </dgm:pt>
    <dgm:pt modelId="{FDA01F18-D8CA-48AD-AC52-FED5510A0DD0}" type="sibTrans" cxnId="{9B247115-0ECA-43D0-8DB3-E46FD366A585}">
      <dgm:prSet/>
      <dgm:spPr/>
      <dgm:t>
        <a:bodyPr/>
        <a:lstStyle/>
        <a:p>
          <a:endParaRPr lang="es-ES"/>
        </a:p>
      </dgm:t>
    </dgm:pt>
    <dgm:pt modelId="{394EEDB5-F4C9-4FC8-8748-F7B56DD239A8}" type="pres">
      <dgm:prSet presAssocID="{5FAAFC71-69FA-4E27-80A5-0E84E3E455A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215E404-6F4E-4E8E-9F83-1F5131BBB151}" type="pres">
      <dgm:prSet presAssocID="{33674B40-F45A-4EAF-8000-AC49DD91F9F2}" presName="linNode" presStyleCnt="0"/>
      <dgm:spPr/>
    </dgm:pt>
    <dgm:pt modelId="{181124BF-7CCC-46A9-AB5F-C7B575331080}" type="pres">
      <dgm:prSet presAssocID="{33674B40-F45A-4EAF-8000-AC49DD91F9F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59372-95B5-46CA-B153-5CA09520C06A}" type="pres">
      <dgm:prSet presAssocID="{33674B40-F45A-4EAF-8000-AC49DD91F9F2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8FBCA1-9873-4E98-A094-BBA3ECFA6048}" type="pres">
      <dgm:prSet presAssocID="{45965D3E-C229-41BB-88DB-8E9F5312659D}" presName="sp" presStyleCnt="0"/>
      <dgm:spPr/>
    </dgm:pt>
    <dgm:pt modelId="{224ED4A0-EC99-4F86-90C6-37E455E8F411}" type="pres">
      <dgm:prSet presAssocID="{6379B6AE-D7E6-430B-8425-5BAE3F231839}" presName="linNode" presStyleCnt="0"/>
      <dgm:spPr/>
    </dgm:pt>
    <dgm:pt modelId="{5E477CCE-AD1A-466F-A1D6-57ADAA243833}" type="pres">
      <dgm:prSet presAssocID="{6379B6AE-D7E6-430B-8425-5BAE3F231839}" presName="parentText" presStyleLbl="node1" presStyleIdx="1" presStyleCnt="3" custLinFactNeighborY="60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508CA9-0C56-4C9B-9344-15CFC7B14910}" type="pres">
      <dgm:prSet presAssocID="{6379B6AE-D7E6-430B-8425-5BAE3F23183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A60CC0-0D07-4550-8FD8-E3D0C12FB22A}" type="pres">
      <dgm:prSet presAssocID="{4641F5AE-78E2-4F87-9BEE-6CC510F48AD5}" presName="sp" presStyleCnt="0"/>
      <dgm:spPr/>
    </dgm:pt>
    <dgm:pt modelId="{9641F14C-DDCC-4D88-BD60-9DAA76B5A574}" type="pres">
      <dgm:prSet presAssocID="{1F6DC9E5-9602-4333-BBAD-1C98C9B6EA77}" presName="linNode" presStyleCnt="0"/>
      <dgm:spPr/>
    </dgm:pt>
    <dgm:pt modelId="{45024110-DFD0-4351-BC0D-1BA49A2EE882}" type="pres">
      <dgm:prSet presAssocID="{1F6DC9E5-9602-4333-BBAD-1C98C9B6EA7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4891A6-0004-4946-8973-E60BA0493541}" type="pres">
      <dgm:prSet presAssocID="{1F6DC9E5-9602-4333-BBAD-1C98C9B6EA7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EECBE86-937A-47EE-8E60-D20EEFCE0B54}" type="presOf" srcId="{816CC611-B9F3-4EBB-B7F3-27069FCD62DD}" destId="{D2508CA9-0C56-4C9B-9344-15CFC7B14910}" srcOrd="0" destOrd="1" presId="urn:microsoft.com/office/officeart/2005/8/layout/vList5"/>
    <dgm:cxn modelId="{8AC5DD8C-D9B9-49E9-A00C-FECBA0121F04}" type="presOf" srcId="{1D94B24D-6F74-4842-AEDD-19795FA04E59}" destId="{D2508CA9-0C56-4C9B-9344-15CFC7B14910}" srcOrd="0" destOrd="0" presId="urn:microsoft.com/office/officeart/2005/8/layout/vList5"/>
    <dgm:cxn modelId="{AF08868D-F395-4B77-851F-1E627A95B1D5}" srcId="{5FAAFC71-69FA-4E27-80A5-0E84E3E455AF}" destId="{33674B40-F45A-4EAF-8000-AC49DD91F9F2}" srcOrd="0" destOrd="0" parTransId="{8B2DFF38-75A3-48AE-8016-DDEFD0D6515C}" sibTransId="{45965D3E-C229-41BB-88DB-8E9F5312659D}"/>
    <dgm:cxn modelId="{9B247115-0ECA-43D0-8DB3-E46FD366A585}" srcId="{6379B6AE-D7E6-430B-8425-5BAE3F231839}" destId="{816CC611-B9F3-4EBB-B7F3-27069FCD62DD}" srcOrd="1" destOrd="0" parTransId="{F4FDCA86-0B45-4644-B730-E703A3875E84}" sibTransId="{FDA01F18-D8CA-48AD-AC52-FED5510A0DD0}"/>
    <dgm:cxn modelId="{4BCEDEFC-B312-4AF0-A07B-5475EA99A80F}" srcId="{5FAAFC71-69FA-4E27-80A5-0E84E3E455AF}" destId="{6379B6AE-D7E6-430B-8425-5BAE3F231839}" srcOrd="1" destOrd="0" parTransId="{5545F978-D59B-49D0-AC9C-3F1CB2FC7B78}" sibTransId="{4641F5AE-78E2-4F87-9BEE-6CC510F48AD5}"/>
    <dgm:cxn modelId="{A9FCC2FD-FF83-4479-A067-196B3F3E8698}" type="presOf" srcId="{1F6DC9E5-9602-4333-BBAD-1C98C9B6EA77}" destId="{45024110-DFD0-4351-BC0D-1BA49A2EE882}" srcOrd="0" destOrd="0" presId="urn:microsoft.com/office/officeart/2005/8/layout/vList5"/>
    <dgm:cxn modelId="{412A1D42-6641-43D7-B203-541C7753007F}" srcId="{6379B6AE-D7E6-430B-8425-5BAE3F231839}" destId="{1D94B24D-6F74-4842-AEDD-19795FA04E59}" srcOrd="0" destOrd="0" parTransId="{CE229A11-594E-4C5D-981A-47B59C36E343}" sibTransId="{E834ECF6-A22F-409C-B8B7-4704CBAE9F0A}"/>
    <dgm:cxn modelId="{1710C774-39E3-4BFA-AC87-D9C1B6503B1C}" type="presOf" srcId="{20D6A203-A9D4-43FD-B2D6-EA3755828723}" destId="{6DB59372-95B5-46CA-B153-5CA09520C06A}" srcOrd="0" destOrd="1" presId="urn:microsoft.com/office/officeart/2005/8/layout/vList5"/>
    <dgm:cxn modelId="{6540EAC2-1C35-4183-A5DF-BAF9E5144567}" type="presOf" srcId="{6379B6AE-D7E6-430B-8425-5BAE3F231839}" destId="{5E477CCE-AD1A-466F-A1D6-57ADAA243833}" srcOrd="0" destOrd="0" presId="urn:microsoft.com/office/officeart/2005/8/layout/vList5"/>
    <dgm:cxn modelId="{FEFC4FF2-364A-43D3-9E4B-FB2BAC7D44FE}" srcId="{33674B40-F45A-4EAF-8000-AC49DD91F9F2}" destId="{20D6A203-A9D4-43FD-B2D6-EA3755828723}" srcOrd="1" destOrd="0" parTransId="{534F47FB-4CA7-43B5-B455-2FD0DCC96E5F}" sibTransId="{8307F938-ABDF-43D0-A8CA-5A96067BE7B8}"/>
    <dgm:cxn modelId="{061BEDA6-1E91-47FA-A7AB-AAEA20F505F4}" type="presOf" srcId="{940EA8C9-C012-4BA1-A98D-B89A85703D8C}" destId="{FA4891A6-0004-4946-8973-E60BA0493541}" srcOrd="0" destOrd="0" presId="urn:microsoft.com/office/officeart/2005/8/layout/vList5"/>
    <dgm:cxn modelId="{2F6D6C99-38E1-43B2-A547-3AEC651C1568}" type="presOf" srcId="{5FAAFC71-69FA-4E27-80A5-0E84E3E455AF}" destId="{394EEDB5-F4C9-4FC8-8748-F7B56DD239A8}" srcOrd="0" destOrd="0" presId="urn:microsoft.com/office/officeart/2005/8/layout/vList5"/>
    <dgm:cxn modelId="{7563A7D5-40D1-4A3D-AFD2-44995389751D}" srcId="{33674B40-F45A-4EAF-8000-AC49DD91F9F2}" destId="{24E5FA35-79A9-4DD1-B3D6-D3FD2021CA23}" srcOrd="0" destOrd="0" parTransId="{E2E4E739-DBAE-48B4-86DE-67FBE83CB9D1}" sibTransId="{B329687D-7A12-414C-AD53-7AC24A2ABC1D}"/>
    <dgm:cxn modelId="{F487F5A4-08D7-42EC-AA4C-90D8BFEBEF30}" type="presOf" srcId="{33674B40-F45A-4EAF-8000-AC49DD91F9F2}" destId="{181124BF-7CCC-46A9-AB5F-C7B575331080}" srcOrd="0" destOrd="0" presId="urn:microsoft.com/office/officeart/2005/8/layout/vList5"/>
    <dgm:cxn modelId="{ECCA4493-3616-4C8C-B17F-D43F2143825B}" srcId="{5FAAFC71-69FA-4E27-80A5-0E84E3E455AF}" destId="{1F6DC9E5-9602-4333-BBAD-1C98C9B6EA77}" srcOrd="2" destOrd="0" parTransId="{636ED8BE-9E7B-4719-97B2-F12962B71444}" sibTransId="{8C3647C6-7E0C-4D79-AD56-98249FD319DD}"/>
    <dgm:cxn modelId="{0B9640FC-A347-4EA1-8BCA-10594F81C89E}" srcId="{1F6DC9E5-9602-4333-BBAD-1C98C9B6EA77}" destId="{940EA8C9-C012-4BA1-A98D-B89A85703D8C}" srcOrd="0" destOrd="0" parTransId="{05792139-8F6B-447C-9B5D-C2198D35A724}" sibTransId="{69E98E0A-0BC3-4287-B7F5-B1784F6C7739}"/>
    <dgm:cxn modelId="{1860859B-8C8A-41B3-B822-7DEB4BE14942}" type="presOf" srcId="{24E5FA35-79A9-4DD1-B3D6-D3FD2021CA23}" destId="{6DB59372-95B5-46CA-B153-5CA09520C06A}" srcOrd="0" destOrd="0" presId="urn:microsoft.com/office/officeart/2005/8/layout/vList5"/>
    <dgm:cxn modelId="{9A6DE91A-A47D-40F3-8F01-BB578AA9D67C}" type="presParOf" srcId="{394EEDB5-F4C9-4FC8-8748-F7B56DD239A8}" destId="{D215E404-6F4E-4E8E-9F83-1F5131BBB151}" srcOrd="0" destOrd="0" presId="urn:microsoft.com/office/officeart/2005/8/layout/vList5"/>
    <dgm:cxn modelId="{BCD43BE5-8562-4E1D-961F-5F62F54544C5}" type="presParOf" srcId="{D215E404-6F4E-4E8E-9F83-1F5131BBB151}" destId="{181124BF-7CCC-46A9-AB5F-C7B575331080}" srcOrd="0" destOrd="0" presId="urn:microsoft.com/office/officeart/2005/8/layout/vList5"/>
    <dgm:cxn modelId="{38CEF286-4767-43AC-A20E-F820E5120CB8}" type="presParOf" srcId="{D215E404-6F4E-4E8E-9F83-1F5131BBB151}" destId="{6DB59372-95B5-46CA-B153-5CA09520C06A}" srcOrd="1" destOrd="0" presId="urn:microsoft.com/office/officeart/2005/8/layout/vList5"/>
    <dgm:cxn modelId="{99CC0388-4135-42E7-BADF-D0A10D1FFA33}" type="presParOf" srcId="{394EEDB5-F4C9-4FC8-8748-F7B56DD239A8}" destId="{9F8FBCA1-9873-4E98-A094-BBA3ECFA6048}" srcOrd="1" destOrd="0" presId="urn:microsoft.com/office/officeart/2005/8/layout/vList5"/>
    <dgm:cxn modelId="{72C074D6-8B84-47D4-835E-061EDD2D56EE}" type="presParOf" srcId="{394EEDB5-F4C9-4FC8-8748-F7B56DD239A8}" destId="{224ED4A0-EC99-4F86-90C6-37E455E8F411}" srcOrd="2" destOrd="0" presId="urn:microsoft.com/office/officeart/2005/8/layout/vList5"/>
    <dgm:cxn modelId="{FBD1ED06-B6B6-4FA9-801B-36B7BEC4D051}" type="presParOf" srcId="{224ED4A0-EC99-4F86-90C6-37E455E8F411}" destId="{5E477CCE-AD1A-466F-A1D6-57ADAA243833}" srcOrd="0" destOrd="0" presId="urn:microsoft.com/office/officeart/2005/8/layout/vList5"/>
    <dgm:cxn modelId="{CCCE65B3-B122-4BED-960F-9F91FDF80E87}" type="presParOf" srcId="{224ED4A0-EC99-4F86-90C6-37E455E8F411}" destId="{D2508CA9-0C56-4C9B-9344-15CFC7B14910}" srcOrd="1" destOrd="0" presId="urn:microsoft.com/office/officeart/2005/8/layout/vList5"/>
    <dgm:cxn modelId="{F4012D7C-24B0-4FE8-80D3-CFD3399C2DC8}" type="presParOf" srcId="{394EEDB5-F4C9-4FC8-8748-F7B56DD239A8}" destId="{33A60CC0-0D07-4550-8FD8-E3D0C12FB22A}" srcOrd="3" destOrd="0" presId="urn:microsoft.com/office/officeart/2005/8/layout/vList5"/>
    <dgm:cxn modelId="{D7591D0A-399A-4BF4-AC03-C729F13351E0}" type="presParOf" srcId="{394EEDB5-F4C9-4FC8-8748-F7B56DD239A8}" destId="{9641F14C-DDCC-4D88-BD60-9DAA76B5A574}" srcOrd="4" destOrd="0" presId="urn:microsoft.com/office/officeart/2005/8/layout/vList5"/>
    <dgm:cxn modelId="{5D185403-5A41-4E24-A212-35A14BFB71D3}" type="presParOf" srcId="{9641F14C-DDCC-4D88-BD60-9DAA76B5A574}" destId="{45024110-DFD0-4351-BC0D-1BA49A2EE882}" srcOrd="0" destOrd="0" presId="urn:microsoft.com/office/officeart/2005/8/layout/vList5"/>
    <dgm:cxn modelId="{2BA7FB8A-3BB2-4F2F-AB15-D18384CBDAEA}" type="presParOf" srcId="{9641F14C-DDCC-4D88-BD60-9DAA76B5A574}" destId="{FA4891A6-0004-4946-8973-E60BA049354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AAFC71-69FA-4E27-80A5-0E84E3E455AF}" type="doc">
      <dgm:prSet loTypeId="urn:microsoft.com/office/officeart/2005/8/layout/vList5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33674B40-F45A-4EAF-8000-AC49DD91F9F2}">
      <dgm:prSet phldrT="[Texto]"/>
      <dgm:spPr/>
      <dgm:t>
        <a:bodyPr/>
        <a:lstStyle/>
        <a:p>
          <a:r>
            <a:rPr lang="en-GB" b="1" noProof="0" dirty="0"/>
            <a:t>Answers</a:t>
          </a:r>
        </a:p>
      </dgm:t>
    </dgm:pt>
    <dgm:pt modelId="{8B2DFF38-75A3-48AE-8016-DDEFD0D6515C}" type="parTrans" cxnId="{AF08868D-F395-4B77-851F-1E627A95B1D5}">
      <dgm:prSet/>
      <dgm:spPr/>
      <dgm:t>
        <a:bodyPr/>
        <a:lstStyle/>
        <a:p>
          <a:endParaRPr lang="es-ES"/>
        </a:p>
      </dgm:t>
    </dgm:pt>
    <dgm:pt modelId="{45965D3E-C229-41BB-88DB-8E9F5312659D}" type="sibTrans" cxnId="{AF08868D-F395-4B77-851F-1E627A95B1D5}">
      <dgm:prSet/>
      <dgm:spPr/>
      <dgm:t>
        <a:bodyPr/>
        <a:lstStyle/>
        <a:p>
          <a:endParaRPr lang="es-ES"/>
        </a:p>
      </dgm:t>
    </dgm:pt>
    <dgm:pt modelId="{24E5FA35-79A9-4DD1-B3D6-D3FD2021CA23}">
      <dgm:prSet phldrT="[Texto]"/>
      <dgm:spPr/>
      <dgm:t>
        <a:bodyPr/>
        <a:lstStyle/>
        <a:p>
          <a:pPr algn="l">
            <a:buFontTx/>
            <a:buNone/>
          </a:pPr>
          <a:r>
            <a:rPr lang="en-GB" noProof="0" dirty="0"/>
            <a:t>31 answers from 64 member Universities</a:t>
          </a:r>
        </a:p>
      </dgm:t>
    </dgm:pt>
    <dgm:pt modelId="{E2E4E739-DBAE-48B4-86DE-67FBE83CB9D1}" type="parTrans" cxnId="{7563A7D5-40D1-4A3D-AFD2-44995389751D}">
      <dgm:prSet/>
      <dgm:spPr/>
      <dgm:t>
        <a:bodyPr/>
        <a:lstStyle/>
        <a:p>
          <a:endParaRPr lang="es-ES"/>
        </a:p>
      </dgm:t>
    </dgm:pt>
    <dgm:pt modelId="{B329687D-7A12-414C-AD53-7AC24A2ABC1D}" type="sibTrans" cxnId="{7563A7D5-40D1-4A3D-AFD2-44995389751D}">
      <dgm:prSet/>
      <dgm:spPr/>
      <dgm:t>
        <a:bodyPr/>
        <a:lstStyle/>
        <a:p>
          <a:endParaRPr lang="es-ES"/>
        </a:p>
      </dgm:t>
    </dgm:pt>
    <dgm:pt modelId="{6379B6AE-D7E6-430B-8425-5BAE3F231839}">
      <dgm:prSet phldrT="[Texto]"/>
      <dgm:spPr/>
      <dgm:t>
        <a:bodyPr/>
        <a:lstStyle/>
        <a:p>
          <a:r>
            <a:rPr lang="en-GB" b="1" noProof="0" dirty="0"/>
            <a:t>Origin</a:t>
          </a:r>
          <a:r>
            <a:rPr lang="es-ES" b="1" dirty="0"/>
            <a:t>	</a:t>
          </a:r>
        </a:p>
      </dgm:t>
    </dgm:pt>
    <dgm:pt modelId="{5545F978-D59B-49D0-AC9C-3F1CB2FC7B78}" type="parTrans" cxnId="{4BCEDEFC-B312-4AF0-A07B-5475EA99A80F}">
      <dgm:prSet/>
      <dgm:spPr/>
      <dgm:t>
        <a:bodyPr/>
        <a:lstStyle/>
        <a:p>
          <a:endParaRPr lang="es-ES"/>
        </a:p>
      </dgm:t>
    </dgm:pt>
    <dgm:pt modelId="{4641F5AE-78E2-4F87-9BEE-6CC510F48AD5}" type="sibTrans" cxnId="{4BCEDEFC-B312-4AF0-A07B-5475EA99A80F}">
      <dgm:prSet/>
      <dgm:spPr/>
      <dgm:t>
        <a:bodyPr/>
        <a:lstStyle/>
        <a:p>
          <a:endParaRPr lang="es-ES"/>
        </a:p>
      </dgm:t>
    </dgm:pt>
    <dgm:pt modelId="{1D94B24D-6F74-4842-AEDD-19795FA04E59}">
      <dgm:prSet phldrT="[Texto]"/>
      <dgm:spPr/>
      <dgm:t>
        <a:bodyPr/>
        <a:lstStyle/>
        <a:p>
          <a:pPr>
            <a:buNone/>
          </a:pPr>
          <a:r>
            <a:rPr lang="en-GB" noProof="0" dirty="0"/>
            <a:t>18 Anonymous &amp; 13 manifest origin (EU &amp; America)</a:t>
          </a:r>
        </a:p>
      </dgm:t>
    </dgm:pt>
    <dgm:pt modelId="{CE229A11-594E-4C5D-981A-47B59C36E343}" type="parTrans" cxnId="{412A1D42-6641-43D7-B203-541C7753007F}">
      <dgm:prSet/>
      <dgm:spPr/>
      <dgm:t>
        <a:bodyPr/>
        <a:lstStyle/>
        <a:p>
          <a:endParaRPr lang="es-ES"/>
        </a:p>
      </dgm:t>
    </dgm:pt>
    <dgm:pt modelId="{E834ECF6-A22F-409C-B8B7-4704CBAE9F0A}" type="sibTrans" cxnId="{412A1D42-6641-43D7-B203-541C7753007F}">
      <dgm:prSet/>
      <dgm:spPr/>
      <dgm:t>
        <a:bodyPr/>
        <a:lstStyle/>
        <a:p>
          <a:endParaRPr lang="es-ES"/>
        </a:p>
      </dgm:t>
    </dgm:pt>
    <dgm:pt modelId="{394EEDB5-F4C9-4FC8-8748-F7B56DD239A8}" type="pres">
      <dgm:prSet presAssocID="{5FAAFC71-69FA-4E27-80A5-0E84E3E455A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215E404-6F4E-4E8E-9F83-1F5131BBB151}" type="pres">
      <dgm:prSet presAssocID="{33674B40-F45A-4EAF-8000-AC49DD91F9F2}" presName="linNode" presStyleCnt="0"/>
      <dgm:spPr/>
    </dgm:pt>
    <dgm:pt modelId="{181124BF-7CCC-46A9-AB5F-C7B575331080}" type="pres">
      <dgm:prSet presAssocID="{33674B40-F45A-4EAF-8000-AC49DD91F9F2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B59372-95B5-46CA-B153-5CA09520C06A}" type="pres">
      <dgm:prSet presAssocID="{33674B40-F45A-4EAF-8000-AC49DD91F9F2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8FBCA1-9873-4E98-A094-BBA3ECFA6048}" type="pres">
      <dgm:prSet presAssocID="{45965D3E-C229-41BB-88DB-8E9F5312659D}" presName="sp" presStyleCnt="0"/>
      <dgm:spPr/>
    </dgm:pt>
    <dgm:pt modelId="{224ED4A0-EC99-4F86-90C6-37E455E8F411}" type="pres">
      <dgm:prSet presAssocID="{6379B6AE-D7E6-430B-8425-5BAE3F231839}" presName="linNode" presStyleCnt="0"/>
      <dgm:spPr/>
    </dgm:pt>
    <dgm:pt modelId="{5E477CCE-AD1A-466F-A1D6-57ADAA243833}" type="pres">
      <dgm:prSet presAssocID="{6379B6AE-D7E6-430B-8425-5BAE3F231839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2508CA9-0C56-4C9B-9344-15CFC7B14910}" type="pres">
      <dgm:prSet presAssocID="{6379B6AE-D7E6-430B-8425-5BAE3F231839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F6D6C99-38E1-43B2-A547-3AEC651C1568}" type="presOf" srcId="{5FAAFC71-69FA-4E27-80A5-0E84E3E455AF}" destId="{394EEDB5-F4C9-4FC8-8748-F7B56DD239A8}" srcOrd="0" destOrd="0" presId="urn:microsoft.com/office/officeart/2005/8/layout/vList5"/>
    <dgm:cxn modelId="{F487F5A4-08D7-42EC-AA4C-90D8BFEBEF30}" type="presOf" srcId="{33674B40-F45A-4EAF-8000-AC49DD91F9F2}" destId="{181124BF-7CCC-46A9-AB5F-C7B575331080}" srcOrd="0" destOrd="0" presId="urn:microsoft.com/office/officeart/2005/8/layout/vList5"/>
    <dgm:cxn modelId="{6540EAC2-1C35-4183-A5DF-BAF9E5144567}" type="presOf" srcId="{6379B6AE-D7E6-430B-8425-5BAE3F231839}" destId="{5E477CCE-AD1A-466F-A1D6-57ADAA243833}" srcOrd="0" destOrd="0" presId="urn:microsoft.com/office/officeart/2005/8/layout/vList5"/>
    <dgm:cxn modelId="{412A1D42-6641-43D7-B203-541C7753007F}" srcId="{6379B6AE-D7E6-430B-8425-5BAE3F231839}" destId="{1D94B24D-6F74-4842-AEDD-19795FA04E59}" srcOrd="0" destOrd="0" parTransId="{CE229A11-594E-4C5D-981A-47B59C36E343}" sibTransId="{E834ECF6-A22F-409C-B8B7-4704CBAE9F0A}"/>
    <dgm:cxn modelId="{AF08868D-F395-4B77-851F-1E627A95B1D5}" srcId="{5FAAFC71-69FA-4E27-80A5-0E84E3E455AF}" destId="{33674B40-F45A-4EAF-8000-AC49DD91F9F2}" srcOrd="0" destOrd="0" parTransId="{8B2DFF38-75A3-48AE-8016-DDEFD0D6515C}" sibTransId="{45965D3E-C229-41BB-88DB-8E9F5312659D}"/>
    <dgm:cxn modelId="{7563A7D5-40D1-4A3D-AFD2-44995389751D}" srcId="{33674B40-F45A-4EAF-8000-AC49DD91F9F2}" destId="{24E5FA35-79A9-4DD1-B3D6-D3FD2021CA23}" srcOrd="0" destOrd="0" parTransId="{E2E4E739-DBAE-48B4-86DE-67FBE83CB9D1}" sibTransId="{B329687D-7A12-414C-AD53-7AC24A2ABC1D}"/>
    <dgm:cxn modelId="{1860859B-8C8A-41B3-B822-7DEB4BE14942}" type="presOf" srcId="{24E5FA35-79A9-4DD1-B3D6-D3FD2021CA23}" destId="{6DB59372-95B5-46CA-B153-5CA09520C06A}" srcOrd="0" destOrd="0" presId="urn:microsoft.com/office/officeart/2005/8/layout/vList5"/>
    <dgm:cxn modelId="{4BCEDEFC-B312-4AF0-A07B-5475EA99A80F}" srcId="{5FAAFC71-69FA-4E27-80A5-0E84E3E455AF}" destId="{6379B6AE-D7E6-430B-8425-5BAE3F231839}" srcOrd="1" destOrd="0" parTransId="{5545F978-D59B-49D0-AC9C-3F1CB2FC7B78}" sibTransId="{4641F5AE-78E2-4F87-9BEE-6CC510F48AD5}"/>
    <dgm:cxn modelId="{8AC5DD8C-D9B9-49E9-A00C-FECBA0121F04}" type="presOf" srcId="{1D94B24D-6F74-4842-AEDD-19795FA04E59}" destId="{D2508CA9-0C56-4C9B-9344-15CFC7B14910}" srcOrd="0" destOrd="0" presId="urn:microsoft.com/office/officeart/2005/8/layout/vList5"/>
    <dgm:cxn modelId="{9A6DE91A-A47D-40F3-8F01-BB578AA9D67C}" type="presParOf" srcId="{394EEDB5-F4C9-4FC8-8748-F7B56DD239A8}" destId="{D215E404-6F4E-4E8E-9F83-1F5131BBB151}" srcOrd="0" destOrd="0" presId="urn:microsoft.com/office/officeart/2005/8/layout/vList5"/>
    <dgm:cxn modelId="{BCD43BE5-8562-4E1D-961F-5F62F54544C5}" type="presParOf" srcId="{D215E404-6F4E-4E8E-9F83-1F5131BBB151}" destId="{181124BF-7CCC-46A9-AB5F-C7B575331080}" srcOrd="0" destOrd="0" presId="urn:microsoft.com/office/officeart/2005/8/layout/vList5"/>
    <dgm:cxn modelId="{38CEF286-4767-43AC-A20E-F820E5120CB8}" type="presParOf" srcId="{D215E404-6F4E-4E8E-9F83-1F5131BBB151}" destId="{6DB59372-95B5-46CA-B153-5CA09520C06A}" srcOrd="1" destOrd="0" presId="urn:microsoft.com/office/officeart/2005/8/layout/vList5"/>
    <dgm:cxn modelId="{99CC0388-4135-42E7-BADF-D0A10D1FFA33}" type="presParOf" srcId="{394EEDB5-F4C9-4FC8-8748-F7B56DD239A8}" destId="{9F8FBCA1-9873-4E98-A094-BBA3ECFA6048}" srcOrd="1" destOrd="0" presId="urn:microsoft.com/office/officeart/2005/8/layout/vList5"/>
    <dgm:cxn modelId="{72C074D6-8B84-47D4-835E-061EDD2D56EE}" type="presParOf" srcId="{394EEDB5-F4C9-4FC8-8748-F7B56DD239A8}" destId="{224ED4A0-EC99-4F86-90C6-37E455E8F411}" srcOrd="2" destOrd="0" presId="urn:microsoft.com/office/officeart/2005/8/layout/vList5"/>
    <dgm:cxn modelId="{FBD1ED06-B6B6-4FA9-801B-36B7BEC4D051}" type="presParOf" srcId="{224ED4A0-EC99-4F86-90C6-37E455E8F411}" destId="{5E477CCE-AD1A-466F-A1D6-57ADAA243833}" srcOrd="0" destOrd="0" presId="urn:microsoft.com/office/officeart/2005/8/layout/vList5"/>
    <dgm:cxn modelId="{CCCE65B3-B122-4BED-960F-9F91FDF80E87}" type="presParOf" srcId="{224ED4A0-EC99-4F86-90C6-37E455E8F411}" destId="{D2508CA9-0C56-4C9B-9344-15CFC7B1491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FF1ACA-774D-466F-9398-53602A15F05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0C7DA6E-959F-4BD2-8F05-A4991B2A0B83}">
      <dgm:prSet phldrT="[Texto]"/>
      <dgm:spPr>
        <a:solidFill>
          <a:srgbClr val="00B050"/>
        </a:solidFill>
      </dgm:spPr>
      <dgm:t>
        <a:bodyPr/>
        <a:lstStyle/>
        <a:p>
          <a:r>
            <a:rPr lang="en-GB" b="1" noProof="0" dirty="0"/>
            <a:t>Redesign of own processes</a:t>
          </a:r>
        </a:p>
      </dgm:t>
    </dgm:pt>
    <dgm:pt modelId="{61B17953-6F51-4854-80D3-3AB25BE039BD}" type="parTrans" cxnId="{2448B394-8CE1-4DC2-9604-A70038EE92AB}">
      <dgm:prSet/>
      <dgm:spPr/>
      <dgm:t>
        <a:bodyPr/>
        <a:lstStyle/>
        <a:p>
          <a:endParaRPr lang="es-ES"/>
        </a:p>
      </dgm:t>
    </dgm:pt>
    <dgm:pt modelId="{D7A55A69-F800-46F3-A26D-E964E0B38D67}" type="sibTrans" cxnId="{2448B394-8CE1-4DC2-9604-A70038EE92AB}">
      <dgm:prSet/>
      <dgm:spPr/>
      <dgm:t>
        <a:bodyPr/>
        <a:lstStyle/>
        <a:p>
          <a:endParaRPr lang="es-ES"/>
        </a:p>
      </dgm:t>
    </dgm:pt>
    <dgm:pt modelId="{18A75835-E227-4422-B216-D9F3A74AE7A3}">
      <dgm:prSet phldrT="[Texto]"/>
      <dgm:spPr>
        <a:solidFill>
          <a:srgbClr val="00B050"/>
        </a:solidFill>
      </dgm:spPr>
      <dgm:t>
        <a:bodyPr/>
        <a:lstStyle/>
        <a:p>
          <a:r>
            <a:rPr lang="en-GB" b="1" noProof="0" dirty="0"/>
            <a:t>Strategic plan (prioritization of activities)</a:t>
          </a:r>
        </a:p>
      </dgm:t>
    </dgm:pt>
    <dgm:pt modelId="{164682CA-EEF0-4DBD-90E7-181FB21F2AAA}" type="parTrans" cxnId="{EDD21BE7-40B6-444F-A6F5-7C9703DE6B1A}">
      <dgm:prSet/>
      <dgm:spPr/>
      <dgm:t>
        <a:bodyPr/>
        <a:lstStyle/>
        <a:p>
          <a:endParaRPr lang="es-ES"/>
        </a:p>
      </dgm:t>
    </dgm:pt>
    <dgm:pt modelId="{5F67522D-E4BA-4264-A372-8720EE5C4636}" type="sibTrans" cxnId="{EDD21BE7-40B6-444F-A6F5-7C9703DE6B1A}">
      <dgm:prSet/>
      <dgm:spPr/>
      <dgm:t>
        <a:bodyPr/>
        <a:lstStyle/>
        <a:p>
          <a:endParaRPr lang="es-ES"/>
        </a:p>
      </dgm:t>
    </dgm:pt>
    <dgm:pt modelId="{14A6331F-449D-4621-9BD0-C7EEA2D51B10}">
      <dgm:prSet phldrT="[Texto]"/>
      <dgm:spPr>
        <a:solidFill>
          <a:srgbClr val="00B050"/>
        </a:solidFill>
      </dgm:spPr>
      <dgm:t>
        <a:bodyPr/>
        <a:lstStyle/>
        <a:p>
          <a:r>
            <a:rPr lang="en-GB" b="1" noProof="0" dirty="0"/>
            <a:t>Financial </a:t>
          </a:r>
          <a:r>
            <a:rPr lang="en-GB" b="1" i="0" noProof="0" dirty="0"/>
            <a:t>strength</a:t>
          </a:r>
          <a:endParaRPr lang="en-GB" b="1" noProof="0" dirty="0"/>
        </a:p>
      </dgm:t>
    </dgm:pt>
    <dgm:pt modelId="{E6CBC60A-7091-4859-9DE3-AEC9498E0A73}" type="parTrans" cxnId="{4CA685AC-267E-4DDF-8993-3A7AD9177064}">
      <dgm:prSet/>
      <dgm:spPr/>
      <dgm:t>
        <a:bodyPr/>
        <a:lstStyle/>
        <a:p>
          <a:endParaRPr lang="es-ES"/>
        </a:p>
      </dgm:t>
    </dgm:pt>
    <dgm:pt modelId="{4D794099-B244-419D-AE7D-B044A21ECFC7}" type="sibTrans" cxnId="{4CA685AC-267E-4DDF-8993-3A7AD9177064}">
      <dgm:prSet/>
      <dgm:spPr/>
      <dgm:t>
        <a:bodyPr/>
        <a:lstStyle/>
        <a:p>
          <a:endParaRPr lang="es-ES"/>
        </a:p>
      </dgm:t>
    </dgm:pt>
    <dgm:pt modelId="{B29AEACA-A8EC-4E6F-9216-F3651EB83480}">
      <dgm:prSet phldrT="[Texto]"/>
      <dgm:spPr>
        <a:solidFill>
          <a:srgbClr val="00B050"/>
        </a:solidFill>
      </dgm:spPr>
      <dgm:t>
        <a:bodyPr/>
        <a:lstStyle/>
        <a:p>
          <a:r>
            <a:rPr lang="en-GB" b="1" noProof="0" dirty="0"/>
            <a:t>Technological </a:t>
          </a:r>
          <a:r>
            <a:rPr lang="en-GB" b="1" i="0" noProof="0" dirty="0"/>
            <a:t>strength</a:t>
          </a:r>
          <a:endParaRPr lang="en-GB" b="1" noProof="0" dirty="0"/>
        </a:p>
      </dgm:t>
    </dgm:pt>
    <dgm:pt modelId="{B45A12F8-A3FB-48E9-A80D-8ED1B14764AD}" type="parTrans" cxnId="{F1733690-7835-4A01-8E76-DD29BFD8F53D}">
      <dgm:prSet/>
      <dgm:spPr/>
      <dgm:t>
        <a:bodyPr/>
        <a:lstStyle/>
        <a:p>
          <a:endParaRPr lang="es-ES"/>
        </a:p>
      </dgm:t>
    </dgm:pt>
    <dgm:pt modelId="{DA2FDA7E-4211-4E40-9E7D-A9E216446A7D}" type="sibTrans" cxnId="{F1733690-7835-4A01-8E76-DD29BFD8F53D}">
      <dgm:prSet/>
      <dgm:spPr/>
      <dgm:t>
        <a:bodyPr/>
        <a:lstStyle/>
        <a:p>
          <a:endParaRPr lang="es-ES"/>
        </a:p>
      </dgm:t>
    </dgm:pt>
    <dgm:pt modelId="{F9588378-201F-4248-A6E5-FA241BAE7007}">
      <dgm:prSet phldrT="[Texto]"/>
      <dgm:spPr>
        <a:solidFill>
          <a:srgbClr val="00B050"/>
        </a:solidFill>
      </dgm:spPr>
      <dgm:t>
        <a:bodyPr/>
        <a:lstStyle/>
        <a:p>
          <a:r>
            <a:rPr lang="en-GB" b="1" noProof="0" dirty="0"/>
            <a:t>Leadership mentality (trusted workers)</a:t>
          </a:r>
        </a:p>
      </dgm:t>
    </dgm:pt>
    <dgm:pt modelId="{7F5C06E0-A05A-46F2-BE54-193632BBE1E1}" type="parTrans" cxnId="{A69EDEF3-EA03-4D51-8A9F-2D61DF7D6F16}">
      <dgm:prSet/>
      <dgm:spPr/>
      <dgm:t>
        <a:bodyPr/>
        <a:lstStyle/>
        <a:p>
          <a:endParaRPr lang="es-ES"/>
        </a:p>
      </dgm:t>
    </dgm:pt>
    <dgm:pt modelId="{CA864251-222D-49B0-A522-B00DC1DFBF52}" type="sibTrans" cxnId="{A69EDEF3-EA03-4D51-8A9F-2D61DF7D6F16}">
      <dgm:prSet/>
      <dgm:spPr/>
      <dgm:t>
        <a:bodyPr/>
        <a:lstStyle/>
        <a:p>
          <a:endParaRPr lang="es-ES"/>
        </a:p>
      </dgm:t>
    </dgm:pt>
    <dgm:pt modelId="{D202F940-70F6-4899-80FC-6D44A1C83615}">
      <dgm:prSet phldrT="[Texto]"/>
      <dgm:spPr>
        <a:solidFill>
          <a:srgbClr val="00B050"/>
        </a:solidFill>
      </dgm:spPr>
      <dgm:t>
        <a:bodyPr/>
        <a:lstStyle/>
        <a:p>
          <a:r>
            <a:rPr lang="en-GB" b="1" noProof="0" dirty="0"/>
            <a:t>Support teachers</a:t>
          </a:r>
        </a:p>
      </dgm:t>
    </dgm:pt>
    <dgm:pt modelId="{18C37204-9136-4EFD-A268-74BC39B1BD3B}" type="parTrans" cxnId="{3E92E55C-0AA0-4C12-98A4-D8C339A36880}">
      <dgm:prSet/>
      <dgm:spPr/>
      <dgm:t>
        <a:bodyPr/>
        <a:lstStyle/>
        <a:p>
          <a:endParaRPr lang="es-ES"/>
        </a:p>
      </dgm:t>
    </dgm:pt>
    <dgm:pt modelId="{23E7FDA2-7597-41C1-BF71-F254FF6937D7}" type="sibTrans" cxnId="{3E92E55C-0AA0-4C12-98A4-D8C339A36880}">
      <dgm:prSet/>
      <dgm:spPr/>
      <dgm:t>
        <a:bodyPr/>
        <a:lstStyle/>
        <a:p>
          <a:endParaRPr lang="es-ES"/>
        </a:p>
      </dgm:t>
    </dgm:pt>
    <dgm:pt modelId="{65A0DE85-D1B7-4053-BA4B-41A07A164BA6}" type="pres">
      <dgm:prSet presAssocID="{85FF1ACA-774D-466F-9398-53602A15F05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A21BC4D-4FD9-4909-AD98-FEB9FBC8F65E}" type="pres">
      <dgm:prSet presAssocID="{50C7DA6E-959F-4BD2-8F05-A4991B2A0B83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121DC3-F568-4158-981F-BD73A21C9FB1}" type="pres">
      <dgm:prSet presAssocID="{D7A55A69-F800-46F3-A26D-E964E0B38D67}" presName="sibTrans" presStyleCnt="0"/>
      <dgm:spPr/>
    </dgm:pt>
    <dgm:pt modelId="{46B6403C-BF91-4A9D-A430-D40FECBD747E}" type="pres">
      <dgm:prSet presAssocID="{18A75835-E227-4422-B216-D9F3A74AE7A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EE5413-DB35-4B27-BF38-3078F4F0CF92}" type="pres">
      <dgm:prSet presAssocID="{5F67522D-E4BA-4264-A372-8720EE5C4636}" presName="sibTrans" presStyleCnt="0"/>
      <dgm:spPr/>
    </dgm:pt>
    <dgm:pt modelId="{ADCE780C-5D60-4014-9DD6-7FC02BDAF526}" type="pres">
      <dgm:prSet presAssocID="{14A6331F-449D-4621-9BD0-C7EEA2D51B1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261E49-DB6F-43D9-AB74-51C4DA1752D1}" type="pres">
      <dgm:prSet presAssocID="{4D794099-B244-419D-AE7D-B044A21ECFC7}" presName="sibTrans" presStyleCnt="0"/>
      <dgm:spPr/>
    </dgm:pt>
    <dgm:pt modelId="{AC29B32F-3116-4617-81EC-E2AC046476F9}" type="pres">
      <dgm:prSet presAssocID="{B29AEACA-A8EC-4E6F-9216-F3651EB8348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92B005-4DB8-44A8-A381-3D0F0B6A65ED}" type="pres">
      <dgm:prSet presAssocID="{DA2FDA7E-4211-4E40-9E7D-A9E216446A7D}" presName="sibTrans" presStyleCnt="0"/>
      <dgm:spPr/>
    </dgm:pt>
    <dgm:pt modelId="{AA8A1551-4D03-451B-92A3-286227A138AE}" type="pres">
      <dgm:prSet presAssocID="{F9588378-201F-4248-A6E5-FA241BAE700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518676B-F8C9-4769-964B-8784040120DC}" type="pres">
      <dgm:prSet presAssocID="{CA864251-222D-49B0-A522-B00DC1DFBF52}" presName="sibTrans" presStyleCnt="0"/>
      <dgm:spPr/>
    </dgm:pt>
    <dgm:pt modelId="{F58E57E0-09E1-4170-A728-544C07330D52}" type="pres">
      <dgm:prSet presAssocID="{D202F940-70F6-4899-80FC-6D44A1C8361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C04CF8A-1D45-4DD5-8C49-DAB08C33C637}" type="presOf" srcId="{B29AEACA-A8EC-4E6F-9216-F3651EB83480}" destId="{AC29B32F-3116-4617-81EC-E2AC046476F9}" srcOrd="0" destOrd="0" presId="urn:microsoft.com/office/officeart/2005/8/layout/default"/>
    <dgm:cxn modelId="{AEA08D86-2DF4-4544-9D62-88604D6B2870}" type="presOf" srcId="{50C7DA6E-959F-4BD2-8F05-A4991B2A0B83}" destId="{BA21BC4D-4FD9-4909-AD98-FEB9FBC8F65E}" srcOrd="0" destOrd="0" presId="urn:microsoft.com/office/officeart/2005/8/layout/default"/>
    <dgm:cxn modelId="{9A70471B-3F0F-4490-B3A7-908DE711050C}" type="presOf" srcId="{18A75835-E227-4422-B216-D9F3A74AE7A3}" destId="{46B6403C-BF91-4A9D-A430-D40FECBD747E}" srcOrd="0" destOrd="0" presId="urn:microsoft.com/office/officeart/2005/8/layout/default"/>
    <dgm:cxn modelId="{2448B394-8CE1-4DC2-9604-A70038EE92AB}" srcId="{85FF1ACA-774D-466F-9398-53602A15F058}" destId="{50C7DA6E-959F-4BD2-8F05-A4991B2A0B83}" srcOrd="0" destOrd="0" parTransId="{61B17953-6F51-4854-80D3-3AB25BE039BD}" sibTransId="{D7A55A69-F800-46F3-A26D-E964E0B38D67}"/>
    <dgm:cxn modelId="{4CA685AC-267E-4DDF-8993-3A7AD9177064}" srcId="{85FF1ACA-774D-466F-9398-53602A15F058}" destId="{14A6331F-449D-4621-9BD0-C7EEA2D51B10}" srcOrd="2" destOrd="0" parTransId="{E6CBC60A-7091-4859-9DE3-AEC9498E0A73}" sibTransId="{4D794099-B244-419D-AE7D-B044A21ECFC7}"/>
    <dgm:cxn modelId="{A69EDEF3-EA03-4D51-8A9F-2D61DF7D6F16}" srcId="{85FF1ACA-774D-466F-9398-53602A15F058}" destId="{F9588378-201F-4248-A6E5-FA241BAE7007}" srcOrd="4" destOrd="0" parTransId="{7F5C06E0-A05A-46F2-BE54-193632BBE1E1}" sibTransId="{CA864251-222D-49B0-A522-B00DC1DFBF52}"/>
    <dgm:cxn modelId="{2A7305C8-20BA-482E-86AE-467F7B5FCC48}" type="presOf" srcId="{14A6331F-449D-4621-9BD0-C7EEA2D51B10}" destId="{ADCE780C-5D60-4014-9DD6-7FC02BDAF526}" srcOrd="0" destOrd="0" presId="urn:microsoft.com/office/officeart/2005/8/layout/default"/>
    <dgm:cxn modelId="{6C7778D6-4CFF-44D2-A8D0-AE4380E74325}" type="presOf" srcId="{D202F940-70F6-4899-80FC-6D44A1C83615}" destId="{F58E57E0-09E1-4170-A728-544C07330D52}" srcOrd="0" destOrd="0" presId="urn:microsoft.com/office/officeart/2005/8/layout/default"/>
    <dgm:cxn modelId="{D1B6F5A2-E598-4A0D-B5E0-A7D87DC6ED95}" type="presOf" srcId="{85FF1ACA-774D-466F-9398-53602A15F058}" destId="{65A0DE85-D1B7-4053-BA4B-41A07A164BA6}" srcOrd="0" destOrd="0" presId="urn:microsoft.com/office/officeart/2005/8/layout/default"/>
    <dgm:cxn modelId="{3E92E55C-0AA0-4C12-98A4-D8C339A36880}" srcId="{85FF1ACA-774D-466F-9398-53602A15F058}" destId="{D202F940-70F6-4899-80FC-6D44A1C83615}" srcOrd="5" destOrd="0" parTransId="{18C37204-9136-4EFD-A268-74BC39B1BD3B}" sibTransId="{23E7FDA2-7597-41C1-BF71-F254FF6937D7}"/>
    <dgm:cxn modelId="{EDD21BE7-40B6-444F-A6F5-7C9703DE6B1A}" srcId="{85FF1ACA-774D-466F-9398-53602A15F058}" destId="{18A75835-E227-4422-B216-D9F3A74AE7A3}" srcOrd="1" destOrd="0" parTransId="{164682CA-EEF0-4DBD-90E7-181FB21F2AAA}" sibTransId="{5F67522D-E4BA-4264-A372-8720EE5C4636}"/>
    <dgm:cxn modelId="{F1733690-7835-4A01-8E76-DD29BFD8F53D}" srcId="{85FF1ACA-774D-466F-9398-53602A15F058}" destId="{B29AEACA-A8EC-4E6F-9216-F3651EB83480}" srcOrd="3" destOrd="0" parTransId="{B45A12F8-A3FB-48E9-A80D-8ED1B14764AD}" sibTransId="{DA2FDA7E-4211-4E40-9E7D-A9E216446A7D}"/>
    <dgm:cxn modelId="{0EAB439E-2365-4147-9476-3AED0DEF6BD2}" type="presOf" srcId="{F9588378-201F-4248-A6E5-FA241BAE7007}" destId="{AA8A1551-4D03-451B-92A3-286227A138AE}" srcOrd="0" destOrd="0" presId="urn:microsoft.com/office/officeart/2005/8/layout/default"/>
    <dgm:cxn modelId="{A2F3EE2E-406A-45E0-ABFE-71DC41122032}" type="presParOf" srcId="{65A0DE85-D1B7-4053-BA4B-41A07A164BA6}" destId="{BA21BC4D-4FD9-4909-AD98-FEB9FBC8F65E}" srcOrd="0" destOrd="0" presId="urn:microsoft.com/office/officeart/2005/8/layout/default"/>
    <dgm:cxn modelId="{18D0DAFF-E1F4-444E-A4AE-56F44870C625}" type="presParOf" srcId="{65A0DE85-D1B7-4053-BA4B-41A07A164BA6}" destId="{76121DC3-F568-4158-981F-BD73A21C9FB1}" srcOrd="1" destOrd="0" presId="urn:microsoft.com/office/officeart/2005/8/layout/default"/>
    <dgm:cxn modelId="{1AA43D20-7B3A-4545-9252-7E69AE711357}" type="presParOf" srcId="{65A0DE85-D1B7-4053-BA4B-41A07A164BA6}" destId="{46B6403C-BF91-4A9D-A430-D40FECBD747E}" srcOrd="2" destOrd="0" presId="urn:microsoft.com/office/officeart/2005/8/layout/default"/>
    <dgm:cxn modelId="{22F45757-E7FB-4EB7-BE95-DB93E4627562}" type="presParOf" srcId="{65A0DE85-D1B7-4053-BA4B-41A07A164BA6}" destId="{4EEE5413-DB35-4B27-BF38-3078F4F0CF92}" srcOrd="3" destOrd="0" presId="urn:microsoft.com/office/officeart/2005/8/layout/default"/>
    <dgm:cxn modelId="{F4A15279-E4B9-4579-B138-1C83B6F68A3F}" type="presParOf" srcId="{65A0DE85-D1B7-4053-BA4B-41A07A164BA6}" destId="{ADCE780C-5D60-4014-9DD6-7FC02BDAF526}" srcOrd="4" destOrd="0" presId="urn:microsoft.com/office/officeart/2005/8/layout/default"/>
    <dgm:cxn modelId="{00805DBD-45BD-4791-8738-A0FCD51C155A}" type="presParOf" srcId="{65A0DE85-D1B7-4053-BA4B-41A07A164BA6}" destId="{3E261E49-DB6F-43D9-AB74-51C4DA1752D1}" srcOrd="5" destOrd="0" presId="urn:microsoft.com/office/officeart/2005/8/layout/default"/>
    <dgm:cxn modelId="{64D17343-619D-44DA-8813-B210B9C6E256}" type="presParOf" srcId="{65A0DE85-D1B7-4053-BA4B-41A07A164BA6}" destId="{AC29B32F-3116-4617-81EC-E2AC046476F9}" srcOrd="6" destOrd="0" presId="urn:microsoft.com/office/officeart/2005/8/layout/default"/>
    <dgm:cxn modelId="{08EB18D8-6167-4F52-9F89-5990D0F0B893}" type="presParOf" srcId="{65A0DE85-D1B7-4053-BA4B-41A07A164BA6}" destId="{E492B005-4DB8-44A8-A381-3D0F0B6A65ED}" srcOrd="7" destOrd="0" presId="urn:microsoft.com/office/officeart/2005/8/layout/default"/>
    <dgm:cxn modelId="{D0D93440-FA9D-48BB-9A6D-49366442AACE}" type="presParOf" srcId="{65A0DE85-D1B7-4053-BA4B-41A07A164BA6}" destId="{AA8A1551-4D03-451B-92A3-286227A138AE}" srcOrd="8" destOrd="0" presId="urn:microsoft.com/office/officeart/2005/8/layout/default"/>
    <dgm:cxn modelId="{8CE5AB27-CE77-47B0-9B57-5CCDE02E2156}" type="presParOf" srcId="{65A0DE85-D1B7-4053-BA4B-41A07A164BA6}" destId="{2518676B-F8C9-4769-964B-8784040120DC}" srcOrd="9" destOrd="0" presId="urn:microsoft.com/office/officeart/2005/8/layout/default"/>
    <dgm:cxn modelId="{EDA155FA-C81D-4F76-B92A-58DE9ED6D1E1}" type="presParOf" srcId="{65A0DE85-D1B7-4053-BA4B-41A07A164BA6}" destId="{F58E57E0-09E1-4170-A728-544C07330D5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B59372-95B5-46CA-B153-5CA09520C06A}">
      <dsp:nvSpPr>
        <dsp:cNvPr id="0" name=""/>
        <dsp:cNvSpPr/>
      </dsp:nvSpPr>
      <dsp:spPr>
        <a:xfrm rot="5400000">
          <a:off x="4859637" y="-1913926"/>
          <a:ext cx="952404" cy="502196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GB" sz="2300" b="0" kern="1200" noProof="0" dirty="0"/>
            <a:t>University community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GB" sz="2300" kern="1200" noProof="0" dirty="0"/>
            <a:t>   (society)</a:t>
          </a:r>
        </a:p>
      </dsp:txBody>
      <dsp:txXfrm rot="-5400000">
        <a:off x="2824856" y="167348"/>
        <a:ext cx="4975474" cy="859418"/>
      </dsp:txXfrm>
    </dsp:sp>
    <dsp:sp modelId="{181124BF-7CCC-46A9-AB5F-C7B575331080}">
      <dsp:nvSpPr>
        <dsp:cNvPr id="0" name=""/>
        <dsp:cNvSpPr/>
      </dsp:nvSpPr>
      <dsp:spPr>
        <a:xfrm>
          <a:off x="0" y="1803"/>
          <a:ext cx="2824856" cy="11905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noProof="0" dirty="0"/>
            <a:t>Beneficiaries</a:t>
          </a:r>
        </a:p>
      </dsp:txBody>
      <dsp:txXfrm>
        <a:off x="58116" y="59919"/>
        <a:ext cx="2708624" cy="1074273"/>
      </dsp:txXfrm>
    </dsp:sp>
    <dsp:sp modelId="{D2508CA9-0C56-4C9B-9344-15CFC7B14910}">
      <dsp:nvSpPr>
        <dsp:cNvPr id="0" name=""/>
        <dsp:cNvSpPr/>
      </dsp:nvSpPr>
      <dsp:spPr>
        <a:xfrm rot="5400000">
          <a:off x="4859637" y="-663895"/>
          <a:ext cx="952404" cy="502196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kern="1200" noProof="0" dirty="0"/>
            <a:t>Member Universities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kern="1200" noProof="0" dirty="0"/>
            <a:t>   (bodies &amp; CGU delegates)</a:t>
          </a:r>
        </a:p>
      </dsp:txBody>
      <dsp:txXfrm rot="-5400000">
        <a:off x="2824856" y="1417379"/>
        <a:ext cx="4975474" cy="859418"/>
      </dsp:txXfrm>
    </dsp:sp>
    <dsp:sp modelId="{5E477CCE-AD1A-466F-A1D6-57ADAA243833}">
      <dsp:nvSpPr>
        <dsp:cNvPr id="0" name=""/>
        <dsp:cNvSpPr/>
      </dsp:nvSpPr>
      <dsp:spPr>
        <a:xfrm>
          <a:off x="0" y="1251835"/>
          <a:ext cx="2824856" cy="11905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noProof="0" dirty="0"/>
            <a:t>Target</a:t>
          </a:r>
          <a:r>
            <a:rPr lang="en-GB" sz="2900" kern="1200" noProof="0" dirty="0"/>
            <a:t> </a:t>
          </a:r>
          <a:r>
            <a:rPr lang="en-GB" sz="2900" b="1" kern="1200" noProof="0" dirty="0"/>
            <a:t>group</a:t>
          </a:r>
          <a:endParaRPr lang="es-ES" sz="2900" b="1" kern="1200" dirty="0"/>
        </a:p>
      </dsp:txBody>
      <dsp:txXfrm>
        <a:off x="58116" y="1309951"/>
        <a:ext cx="2708624" cy="1074273"/>
      </dsp:txXfrm>
    </dsp:sp>
    <dsp:sp modelId="{FA4891A6-0004-4946-8973-E60BA0493541}">
      <dsp:nvSpPr>
        <dsp:cNvPr id="0" name=""/>
        <dsp:cNvSpPr/>
      </dsp:nvSpPr>
      <dsp:spPr>
        <a:xfrm rot="5400000">
          <a:off x="4859637" y="586135"/>
          <a:ext cx="952404" cy="502196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kern="1200" noProof="0" dirty="0"/>
            <a:t>CGU area of influence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300" kern="1200" noProof="0" dirty="0"/>
            <a:t>   (Asia, and America &amp; EU mainly</a:t>
          </a:r>
          <a:r>
            <a:rPr lang="es-ES" sz="2300" kern="1200" dirty="0"/>
            <a:t>)</a:t>
          </a:r>
        </a:p>
      </dsp:txBody>
      <dsp:txXfrm rot="-5400000">
        <a:off x="2824856" y="2667410"/>
        <a:ext cx="4975474" cy="859418"/>
      </dsp:txXfrm>
    </dsp:sp>
    <dsp:sp modelId="{45024110-DFD0-4351-BC0D-1BA49A2EE882}">
      <dsp:nvSpPr>
        <dsp:cNvPr id="0" name=""/>
        <dsp:cNvSpPr/>
      </dsp:nvSpPr>
      <dsp:spPr>
        <a:xfrm>
          <a:off x="0" y="2501866"/>
          <a:ext cx="2824856" cy="11905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noProof="0" dirty="0"/>
            <a:t>Scope</a:t>
          </a:r>
          <a:r>
            <a:rPr lang="es-ES" sz="2900" b="1" kern="1200" dirty="0"/>
            <a:t>	</a:t>
          </a:r>
        </a:p>
      </dsp:txBody>
      <dsp:txXfrm>
        <a:off x="58116" y="2559982"/>
        <a:ext cx="2708624" cy="10742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B59372-95B5-46CA-B153-5CA09520C06A}">
      <dsp:nvSpPr>
        <dsp:cNvPr id="0" name=""/>
        <dsp:cNvSpPr/>
      </dsp:nvSpPr>
      <dsp:spPr>
        <a:xfrm rot="5400000">
          <a:off x="4859637" y="-1913926"/>
          <a:ext cx="952404" cy="502196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s-ES" sz="1800" kern="1200" dirty="0"/>
            <a:t>54 </a:t>
          </a:r>
          <a:r>
            <a:rPr lang="en-GB" sz="1800" kern="1200" noProof="0" dirty="0"/>
            <a:t>questions</a:t>
          </a:r>
          <a:endParaRPr lang="en-GB" sz="1800" b="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s-ES" sz="1800" kern="1200" dirty="0"/>
            <a:t>  (25 open, 10 </a:t>
          </a:r>
          <a:r>
            <a:rPr lang="en-GB" sz="1800" kern="1200" noProof="0" dirty="0"/>
            <a:t>close-ended</a:t>
          </a:r>
          <a:r>
            <a:rPr lang="es-ES" sz="1800" kern="1200" dirty="0"/>
            <a:t> &amp; 19 </a:t>
          </a:r>
          <a:r>
            <a:rPr lang="en-GB" sz="1800" kern="1200" noProof="0" dirty="0"/>
            <a:t>mixed</a:t>
          </a:r>
          <a:r>
            <a:rPr lang="es-ES" sz="1800" kern="1200" dirty="0"/>
            <a:t>)</a:t>
          </a:r>
        </a:p>
      </dsp:txBody>
      <dsp:txXfrm rot="-5400000">
        <a:off x="2824856" y="167348"/>
        <a:ext cx="4975474" cy="859418"/>
      </dsp:txXfrm>
    </dsp:sp>
    <dsp:sp modelId="{181124BF-7CCC-46A9-AB5F-C7B575331080}">
      <dsp:nvSpPr>
        <dsp:cNvPr id="0" name=""/>
        <dsp:cNvSpPr/>
      </dsp:nvSpPr>
      <dsp:spPr>
        <a:xfrm>
          <a:off x="0" y="1803"/>
          <a:ext cx="2824856" cy="11905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/>
            <a:t>Questions</a:t>
          </a:r>
        </a:p>
      </dsp:txBody>
      <dsp:txXfrm>
        <a:off x="58116" y="59919"/>
        <a:ext cx="2708624" cy="1074273"/>
      </dsp:txXfrm>
    </dsp:sp>
    <dsp:sp modelId="{D2508CA9-0C56-4C9B-9344-15CFC7B14910}">
      <dsp:nvSpPr>
        <dsp:cNvPr id="0" name=""/>
        <dsp:cNvSpPr/>
      </dsp:nvSpPr>
      <dsp:spPr>
        <a:xfrm rot="5400000">
          <a:off x="4859637" y="-663895"/>
          <a:ext cx="952404" cy="502196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noProof="0" dirty="0"/>
            <a:t>4 thematic groups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/>
            <a:t>  (</a:t>
          </a:r>
          <a:r>
            <a:rPr lang="en-GB" sz="1800" kern="1200" noProof="0" dirty="0"/>
            <a:t>economy</a:t>
          </a:r>
          <a:r>
            <a:rPr lang="es-ES" sz="1800" kern="1200" dirty="0"/>
            <a:t>, </a:t>
          </a:r>
          <a:r>
            <a:rPr lang="en-GB" sz="1800" kern="1200" noProof="0" dirty="0"/>
            <a:t>education &amp; research,  management  and conclusions)</a:t>
          </a:r>
        </a:p>
      </dsp:txBody>
      <dsp:txXfrm rot="-5400000">
        <a:off x="2824856" y="1417379"/>
        <a:ext cx="4975474" cy="859418"/>
      </dsp:txXfrm>
    </dsp:sp>
    <dsp:sp modelId="{5E477CCE-AD1A-466F-A1D6-57ADAA243833}">
      <dsp:nvSpPr>
        <dsp:cNvPr id="0" name=""/>
        <dsp:cNvSpPr/>
      </dsp:nvSpPr>
      <dsp:spPr>
        <a:xfrm>
          <a:off x="0" y="1258978"/>
          <a:ext cx="2824856" cy="11905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/>
            <a:t>Structure</a:t>
          </a:r>
        </a:p>
      </dsp:txBody>
      <dsp:txXfrm>
        <a:off x="58116" y="1317094"/>
        <a:ext cx="2708624" cy="1074273"/>
      </dsp:txXfrm>
    </dsp:sp>
    <dsp:sp modelId="{FA4891A6-0004-4946-8973-E60BA0493541}">
      <dsp:nvSpPr>
        <dsp:cNvPr id="0" name=""/>
        <dsp:cNvSpPr/>
      </dsp:nvSpPr>
      <dsp:spPr>
        <a:xfrm rot="5400000">
          <a:off x="4859637" y="586135"/>
          <a:ext cx="952404" cy="502196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noProof="0" dirty="0"/>
            <a:t>Internationalization, mobility, vulnerable students, telework</a:t>
          </a:r>
        </a:p>
      </dsp:txBody>
      <dsp:txXfrm rot="-5400000">
        <a:off x="2824856" y="2667410"/>
        <a:ext cx="4975474" cy="859418"/>
      </dsp:txXfrm>
    </dsp:sp>
    <dsp:sp modelId="{45024110-DFD0-4351-BC0D-1BA49A2EE882}">
      <dsp:nvSpPr>
        <dsp:cNvPr id="0" name=""/>
        <dsp:cNvSpPr/>
      </dsp:nvSpPr>
      <dsp:spPr>
        <a:xfrm>
          <a:off x="0" y="2501866"/>
          <a:ext cx="2824856" cy="11905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/>
            <a:t>Perspective</a:t>
          </a:r>
        </a:p>
      </dsp:txBody>
      <dsp:txXfrm>
        <a:off x="58116" y="2559982"/>
        <a:ext cx="2708624" cy="10742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B59372-95B5-46CA-B153-5CA09520C06A}">
      <dsp:nvSpPr>
        <dsp:cNvPr id="0" name=""/>
        <dsp:cNvSpPr/>
      </dsp:nvSpPr>
      <dsp:spPr>
        <a:xfrm rot="5400000">
          <a:off x="4488577" y="-1550428"/>
          <a:ext cx="1441594" cy="490294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GB" sz="3000" kern="1200" noProof="0" dirty="0"/>
            <a:t>31 answers from 64 member Universities</a:t>
          </a:r>
        </a:p>
      </dsp:txBody>
      <dsp:txXfrm rot="-5400000">
        <a:off x="2757905" y="250617"/>
        <a:ext cx="4832567" cy="1300848"/>
      </dsp:txXfrm>
    </dsp:sp>
    <dsp:sp modelId="{181124BF-7CCC-46A9-AB5F-C7B575331080}">
      <dsp:nvSpPr>
        <dsp:cNvPr id="0" name=""/>
        <dsp:cNvSpPr/>
      </dsp:nvSpPr>
      <dsp:spPr>
        <a:xfrm>
          <a:off x="0" y="45"/>
          <a:ext cx="2757904" cy="18019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100" b="1" kern="1200" noProof="0" dirty="0"/>
            <a:t>Answers</a:t>
          </a:r>
        </a:p>
      </dsp:txBody>
      <dsp:txXfrm>
        <a:off x="87966" y="88011"/>
        <a:ext cx="2581972" cy="1626061"/>
      </dsp:txXfrm>
    </dsp:sp>
    <dsp:sp modelId="{D2508CA9-0C56-4C9B-9344-15CFC7B14910}">
      <dsp:nvSpPr>
        <dsp:cNvPr id="0" name=""/>
        <dsp:cNvSpPr/>
      </dsp:nvSpPr>
      <dsp:spPr>
        <a:xfrm rot="5400000">
          <a:off x="4488577" y="341663"/>
          <a:ext cx="1441594" cy="490294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3000" kern="1200" noProof="0" dirty="0"/>
            <a:t>18 Anonymous &amp; 13 manifest origin (EU &amp; America)</a:t>
          </a:r>
        </a:p>
      </dsp:txBody>
      <dsp:txXfrm rot="-5400000">
        <a:off x="2757905" y="2142709"/>
        <a:ext cx="4832567" cy="1300848"/>
      </dsp:txXfrm>
    </dsp:sp>
    <dsp:sp modelId="{5E477CCE-AD1A-466F-A1D6-57ADAA243833}">
      <dsp:nvSpPr>
        <dsp:cNvPr id="0" name=""/>
        <dsp:cNvSpPr/>
      </dsp:nvSpPr>
      <dsp:spPr>
        <a:xfrm>
          <a:off x="0" y="1892137"/>
          <a:ext cx="2757904" cy="18019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100" b="1" kern="1200" noProof="0" dirty="0"/>
            <a:t>Origin</a:t>
          </a:r>
          <a:r>
            <a:rPr lang="es-ES" sz="4100" b="1" kern="1200" dirty="0"/>
            <a:t>	</a:t>
          </a:r>
        </a:p>
      </dsp:txBody>
      <dsp:txXfrm>
        <a:off x="87966" y="1980103"/>
        <a:ext cx="2581972" cy="16260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1BC4D-4FD9-4909-AD98-FEB9FBC8F65E}">
      <dsp:nvSpPr>
        <dsp:cNvPr id="0" name=""/>
        <dsp:cNvSpPr/>
      </dsp:nvSpPr>
      <dsp:spPr>
        <a:xfrm>
          <a:off x="0" y="471078"/>
          <a:ext cx="2017365" cy="1210419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/>
            <a:t>Redesign of own processes</a:t>
          </a:r>
        </a:p>
      </dsp:txBody>
      <dsp:txXfrm>
        <a:off x="0" y="471078"/>
        <a:ext cx="2017365" cy="1210419"/>
      </dsp:txXfrm>
    </dsp:sp>
    <dsp:sp modelId="{46B6403C-BF91-4A9D-A430-D40FECBD747E}">
      <dsp:nvSpPr>
        <dsp:cNvPr id="0" name=""/>
        <dsp:cNvSpPr/>
      </dsp:nvSpPr>
      <dsp:spPr>
        <a:xfrm>
          <a:off x="2219101" y="471078"/>
          <a:ext cx="2017365" cy="1210419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/>
            <a:t>Strategic plan (prioritization of activities)</a:t>
          </a:r>
        </a:p>
      </dsp:txBody>
      <dsp:txXfrm>
        <a:off x="2219101" y="471078"/>
        <a:ext cx="2017365" cy="1210419"/>
      </dsp:txXfrm>
    </dsp:sp>
    <dsp:sp modelId="{ADCE780C-5D60-4014-9DD6-7FC02BDAF526}">
      <dsp:nvSpPr>
        <dsp:cNvPr id="0" name=""/>
        <dsp:cNvSpPr/>
      </dsp:nvSpPr>
      <dsp:spPr>
        <a:xfrm>
          <a:off x="4438203" y="471078"/>
          <a:ext cx="2017365" cy="1210419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/>
            <a:t>Financial </a:t>
          </a:r>
          <a:r>
            <a:rPr lang="en-GB" sz="2000" b="1" i="0" kern="1200" noProof="0" dirty="0"/>
            <a:t>strength</a:t>
          </a:r>
          <a:endParaRPr lang="en-GB" sz="2000" b="1" kern="1200" noProof="0" dirty="0"/>
        </a:p>
      </dsp:txBody>
      <dsp:txXfrm>
        <a:off x="4438203" y="471078"/>
        <a:ext cx="2017365" cy="1210419"/>
      </dsp:txXfrm>
    </dsp:sp>
    <dsp:sp modelId="{AC29B32F-3116-4617-81EC-E2AC046476F9}">
      <dsp:nvSpPr>
        <dsp:cNvPr id="0" name=""/>
        <dsp:cNvSpPr/>
      </dsp:nvSpPr>
      <dsp:spPr>
        <a:xfrm>
          <a:off x="0" y="1883233"/>
          <a:ext cx="2017365" cy="1210419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/>
            <a:t>Technological </a:t>
          </a:r>
          <a:r>
            <a:rPr lang="en-GB" sz="2000" b="1" i="0" kern="1200" noProof="0" dirty="0"/>
            <a:t>strength</a:t>
          </a:r>
          <a:endParaRPr lang="en-GB" sz="2000" b="1" kern="1200" noProof="0" dirty="0"/>
        </a:p>
      </dsp:txBody>
      <dsp:txXfrm>
        <a:off x="0" y="1883233"/>
        <a:ext cx="2017365" cy="1210419"/>
      </dsp:txXfrm>
    </dsp:sp>
    <dsp:sp modelId="{AA8A1551-4D03-451B-92A3-286227A138AE}">
      <dsp:nvSpPr>
        <dsp:cNvPr id="0" name=""/>
        <dsp:cNvSpPr/>
      </dsp:nvSpPr>
      <dsp:spPr>
        <a:xfrm>
          <a:off x="2219101" y="1883233"/>
          <a:ext cx="2017365" cy="1210419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/>
            <a:t>Leadership mentality (trusted workers)</a:t>
          </a:r>
        </a:p>
      </dsp:txBody>
      <dsp:txXfrm>
        <a:off x="2219101" y="1883233"/>
        <a:ext cx="2017365" cy="1210419"/>
      </dsp:txXfrm>
    </dsp:sp>
    <dsp:sp modelId="{F58E57E0-09E1-4170-A728-544C07330D52}">
      <dsp:nvSpPr>
        <dsp:cNvPr id="0" name=""/>
        <dsp:cNvSpPr/>
      </dsp:nvSpPr>
      <dsp:spPr>
        <a:xfrm>
          <a:off x="4438203" y="1883233"/>
          <a:ext cx="2017365" cy="1210419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/>
            <a:t>Support teachers</a:t>
          </a:r>
        </a:p>
      </dsp:txBody>
      <dsp:txXfrm>
        <a:off x="4438203" y="1883233"/>
        <a:ext cx="2017365" cy="12104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631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536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94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20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6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62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9/7/2020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66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80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34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3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07" r:id="rId6"/>
    <p:sldLayoutId id="2147483803" r:id="rId7"/>
    <p:sldLayoutId id="2147483804" r:id="rId8"/>
    <p:sldLayoutId id="2147483805" r:id="rId9"/>
    <p:sldLayoutId id="2147483806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D8A112-F718-4705-8EC9-8107B01205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83" r="23010" b="7566"/>
          <a:stretch/>
        </p:blipFill>
        <p:spPr>
          <a:xfrm>
            <a:off x="3602068" y="-1"/>
            <a:ext cx="8668512" cy="685800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E0AFC3-DCC6-4D61-9CFA-74103671D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10709973" cy="2466942"/>
          </a:xfrm>
        </p:spPr>
        <p:txBody>
          <a:bodyPr anchor="b">
            <a:normAutofit fontScale="90000"/>
          </a:bodyPr>
          <a:lstStyle/>
          <a:p>
            <a:r>
              <a:rPr lang="en-GB" sz="4800" b="1" dirty="0">
                <a:solidFill>
                  <a:schemeClr val="accent2">
                    <a:lumMod val="75000"/>
                  </a:schemeClr>
                </a:solidFill>
              </a:rPr>
              <a:t>Report of the CGU</a:t>
            </a:r>
            <a:br>
              <a:rPr lang="en-GB" sz="48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sz="4800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GB" sz="48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sz="4800" b="1" dirty="0">
                <a:solidFill>
                  <a:schemeClr val="accent2">
                    <a:lumMod val="75000"/>
                  </a:schemeClr>
                </a:solidFill>
              </a:rPr>
              <a:t>‘Impact of the Covid-19 on University Education’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A8B668-0BBB-4721-9D7B-C95078AD1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5797314" cy="1208141"/>
          </a:xfrm>
        </p:spPr>
        <p:txBody>
          <a:bodyPr>
            <a:normAutofit/>
          </a:bodyPr>
          <a:lstStyle/>
          <a:p>
            <a:pPr algn="r"/>
            <a:r>
              <a:rPr lang="en-GB" sz="2000" b="1" dirty="0"/>
              <a:t>By the Compostela Group of Universities</a:t>
            </a:r>
          </a:p>
          <a:p>
            <a:pPr algn="r"/>
            <a:r>
              <a:rPr lang="en-GB" sz="2000" b="1" dirty="0"/>
              <a:t>March-September 2020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47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513" y="548640"/>
            <a:ext cx="11308556" cy="1144429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2">
                    <a:lumMod val="75000"/>
                  </a:schemeClr>
                </a:solidFill>
              </a:rPr>
              <a:t>‘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Impact of the Covid-19 on University Education</a:t>
            </a:r>
            <a:r>
              <a:rPr lang="es-ES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dirty="0"/>
          </a:p>
        </p:txBody>
      </p:sp>
      <p:pic>
        <p:nvPicPr>
          <p:cNvPr id="6" name="Marcador de contenido 5" descr="Imagen que contiene pastel, fruta, flor&#10;&#10;Descripción generada automáticamente">
            <a:extLst>
              <a:ext uri="{FF2B5EF4-FFF2-40B4-BE49-F238E27FC236}">
                <a16:creationId xmlns:a16="http://schemas.microsoft.com/office/drawing/2014/main" id="{16429130-5B44-46AD-B4A6-F883AA28C97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13" y="2878932"/>
            <a:ext cx="3882649" cy="2185931"/>
          </a:xfr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6B483B-E811-47D9-AE57-227FCFBB8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1955" y="2300288"/>
            <a:ext cx="7479507" cy="3871912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New decade vs Covid-19:</a:t>
            </a:r>
          </a:p>
          <a:p>
            <a:r>
              <a:rPr lang="en-GB" dirty="0"/>
              <a:t>Different social situation</a:t>
            </a:r>
          </a:p>
          <a:p>
            <a:r>
              <a:rPr lang="en-GB" dirty="0"/>
              <a:t>Updated Education systems needed</a:t>
            </a:r>
          </a:p>
          <a:p>
            <a:r>
              <a:rPr lang="en-GB" dirty="0"/>
              <a:t>Uncertainty on air</a:t>
            </a:r>
          </a:p>
          <a:p>
            <a:r>
              <a:rPr lang="en-GB" dirty="0"/>
              <a:t>Identification of new indicators required</a:t>
            </a:r>
          </a:p>
          <a:p>
            <a:r>
              <a:rPr lang="en-GB" dirty="0"/>
              <a:t>Utility of the network  </a:t>
            </a:r>
          </a:p>
        </p:txBody>
      </p:sp>
    </p:spTree>
    <p:extLst>
      <p:ext uri="{BB962C8B-B14F-4D97-AF65-F5344CB8AC3E}">
        <p14:creationId xmlns:p14="http://schemas.microsoft.com/office/powerpoint/2010/main" val="55936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095" y="488224"/>
            <a:ext cx="99387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Objectives</a:t>
            </a:r>
            <a:endParaRPr lang="en-US" sz="5200" dirty="0">
              <a:solidFill>
                <a:srgbClr val="00B050"/>
              </a:solidFill>
            </a:endParaRPr>
          </a:p>
        </p:txBody>
      </p:sp>
      <p:pic>
        <p:nvPicPr>
          <p:cNvPr id="11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CD9F950E-B80F-46F8-A4E5-865AF10041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6B483B-E811-47D9-AE57-227FCFBB8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4095" y="2588217"/>
            <a:ext cx="8461025" cy="358874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dirty="0"/>
              <a:t>To know the impact of the pandemic on member Universities</a:t>
            </a:r>
          </a:p>
          <a:p>
            <a:r>
              <a:rPr lang="en-GB" dirty="0"/>
              <a:t>To find out how the Education system is being affected</a:t>
            </a:r>
          </a:p>
          <a:p>
            <a:r>
              <a:rPr lang="en-GB" dirty="0"/>
              <a:t>To learn from the experience</a:t>
            </a:r>
          </a:p>
          <a:p>
            <a:r>
              <a:rPr lang="en-GB" dirty="0"/>
              <a:t>To face the future</a:t>
            </a:r>
          </a:p>
          <a:p>
            <a:endParaRPr lang="en-US" sz="18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99085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5831" y="488224"/>
            <a:ext cx="9807036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Methodology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graphicFrame>
        <p:nvGraphicFramePr>
          <p:cNvPr id="16" name="Marcador de contenido 15">
            <a:extLst>
              <a:ext uri="{FF2B5EF4-FFF2-40B4-BE49-F238E27FC236}">
                <a16:creationId xmlns:a16="http://schemas.microsoft.com/office/drawing/2014/main" id="{44C3C7E7-F4ED-4F0D-B704-90EE71441CE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30489825"/>
              </p:ext>
            </p:extLst>
          </p:nvPr>
        </p:nvGraphicFramePr>
        <p:xfrm>
          <a:off x="3900891" y="2478024"/>
          <a:ext cx="7846824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AD5B0A2E-C982-4622-B6CE-69BF898C85B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5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5831" y="488224"/>
            <a:ext cx="9807036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Methodology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graphicFrame>
        <p:nvGraphicFramePr>
          <p:cNvPr id="16" name="Marcador de contenido 15">
            <a:extLst>
              <a:ext uri="{FF2B5EF4-FFF2-40B4-BE49-F238E27FC236}">
                <a16:creationId xmlns:a16="http://schemas.microsoft.com/office/drawing/2014/main" id="{44C3C7E7-F4ED-4F0D-B704-90EE71441CE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0468858"/>
              </p:ext>
            </p:extLst>
          </p:nvPr>
        </p:nvGraphicFramePr>
        <p:xfrm>
          <a:off x="3900891" y="2478024"/>
          <a:ext cx="7846824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AD5B0A2E-C982-4622-B6CE-69BF898C85B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0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583" y="488224"/>
            <a:ext cx="9830284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Preliminary data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graphicFrame>
        <p:nvGraphicFramePr>
          <p:cNvPr id="16" name="Marcador de contenido 15">
            <a:extLst>
              <a:ext uri="{FF2B5EF4-FFF2-40B4-BE49-F238E27FC236}">
                <a16:creationId xmlns:a16="http://schemas.microsoft.com/office/drawing/2014/main" id="{44C3C7E7-F4ED-4F0D-B704-90EE71441CE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73893525"/>
              </p:ext>
            </p:extLst>
          </p:nvPr>
        </p:nvGraphicFramePr>
        <p:xfrm>
          <a:off x="3812583" y="2470275"/>
          <a:ext cx="7660845" cy="369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83D1B01D-3661-4924-BDE3-847E977B0C1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Preliminary data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Education’</a:t>
            </a:r>
            <a:endParaRPr lang="en-GB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EC6518D-0881-4AEF-ACAE-0634BE81B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155" y="2045982"/>
            <a:ext cx="6451358" cy="433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52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Economic aspects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Education’</a:t>
            </a:r>
            <a:endParaRPr lang="en-GB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395E961-6E44-4146-9BF1-17DB67FDE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261" y="2092271"/>
            <a:ext cx="7140208" cy="438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8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Economic aspects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494" y="1819131"/>
            <a:ext cx="6594937" cy="434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2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Economic aspects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Education’</a:t>
            </a:r>
            <a:endParaRPr lang="en-GB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036" y="1888958"/>
            <a:ext cx="6566796" cy="500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4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Economic aspects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18504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Education’</a:t>
            </a:r>
            <a:endParaRPr lang="en-GB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FAB17008-4FD4-4823-B992-B330E509F9DC}"/>
              </a:ext>
            </a:extLst>
          </p:cNvPr>
          <p:cNvSpPr txBox="1">
            <a:spLocks/>
          </p:cNvSpPr>
          <p:nvPr/>
        </p:nvSpPr>
        <p:spPr>
          <a:xfrm>
            <a:off x="4974956" y="2092271"/>
            <a:ext cx="8127812" cy="2867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ECONOMIC MEASURES STADING OUT OR MORE USEFUL THAN OTHERS</a:t>
            </a:r>
          </a:p>
          <a:p>
            <a:endParaRPr lang="en-US" sz="18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B6E8336-AE0E-4E88-BAC3-20279EAA6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667" y="2352177"/>
            <a:ext cx="5180589" cy="401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97368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Education &amp; research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Education’</a:t>
            </a:r>
            <a:endParaRPr lang="en-GB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C8B1CB-6469-4D0D-AE35-A74C41592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353" y="2084832"/>
            <a:ext cx="7416151" cy="436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9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Education &amp; research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Education’</a:t>
            </a:r>
            <a:endParaRPr lang="en-GB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6189157-AA08-419D-B92C-FFF85A958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495" y="2133995"/>
            <a:ext cx="5574040" cy="424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94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Education &amp; research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2F4BD76-8776-4449-B706-021930B23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844" y="2065407"/>
            <a:ext cx="7308057" cy="443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35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Education &amp; research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E539955-AD06-4392-BCBB-75797939E0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150"/>
          <a:stretch/>
        </p:blipFill>
        <p:spPr>
          <a:xfrm>
            <a:off x="4077873" y="1875591"/>
            <a:ext cx="7672167" cy="423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38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Education &amp; research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-64294"/>
            <a:ext cx="2843940" cy="689710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09D5293-0BDA-4882-9792-20FC404EC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027" y="1675638"/>
            <a:ext cx="8193734" cy="480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05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Education &amp; research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-64294"/>
            <a:ext cx="2843940" cy="689710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15D9DCA-F21B-4A7D-A244-E83DD56181BA}"/>
              </a:ext>
            </a:extLst>
          </p:cNvPr>
          <p:cNvSpPr txBox="1"/>
          <p:nvPr/>
        </p:nvSpPr>
        <p:spPr>
          <a:xfrm>
            <a:off x="4139804" y="2059276"/>
            <a:ext cx="76831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EDUCATION &amp; RESEARCH MEASURES STADING OUT OR MORE USEFUL THAN OTHERS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646F5E4-142C-4645-A1BC-EBC1E5D59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525" y="2618344"/>
            <a:ext cx="6567682" cy="386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67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Management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0367178-8708-4C8E-A008-B466ADEABD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72"/>
          <a:stretch/>
        </p:blipFill>
        <p:spPr>
          <a:xfrm>
            <a:off x="3368504" y="2213282"/>
            <a:ext cx="8754439" cy="368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14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Management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A72E61-0AB8-443B-B141-A753F7DF0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801" y="2057399"/>
            <a:ext cx="8673569" cy="408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31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Management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D49AE8F-337D-4E19-85B6-67D63C609F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261"/>
          <a:stretch/>
        </p:blipFill>
        <p:spPr>
          <a:xfrm>
            <a:off x="3690861" y="2090659"/>
            <a:ext cx="7968316" cy="427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14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Management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78EC27E-0FFD-4332-BCD8-5D7A11E84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495" y="2602490"/>
            <a:ext cx="5647074" cy="3433421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15CF870-2B7C-4C5A-9A56-8B187A6568C1}"/>
              </a:ext>
            </a:extLst>
          </p:cNvPr>
          <p:cNvSpPr txBox="1"/>
          <p:nvPr/>
        </p:nvSpPr>
        <p:spPr>
          <a:xfrm>
            <a:off x="3782616" y="2142600"/>
            <a:ext cx="78759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MANAGEMENT MEASURES STADING OUT OR MORE USEFUL THAN OTHERS</a:t>
            </a:r>
          </a:p>
        </p:txBody>
      </p:sp>
    </p:spTree>
    <p:extLst>
      <p:ext uri="{BB962C8B-B14F-4D97-AF65-F5344CB8AC3E}">
        <p14:creationId xmlns:p14="http://schemas.microsoft.com/office/powerpoint/2010/main" val="477395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Lessons learned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BDB609F-28A0-4E72-AE9B-2B59587C6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931" y="2184107"/>
            <a:ext cx="5722769" cy="387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74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Lessons learned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043F064-0C3B-4DF1-B513-CD0DF46AB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049" y="2094047"/>
            <a:ext cx="6832433" cy="410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499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Lessons learned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17E38B0-B01E-4BD9-B9FB-6A9AC3EE3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2768" y="2182980"/>
            <a:ext cx="7163421" cy="422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19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D3819-5C23-471B-B651-C0C05DBB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8495" y="488224"/>
            <a:ext cx="9024372" cy="11874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rgbClr val="00B050"/>
                </a:solidFill>
              </a:rPr>
              <a:t>Lessons learned</a:t>
            </a:r>
            <a:endParaRPr lang="en-US" sz="5200" dirty="0">
              <a:solidFill>
                <a:srgbClr val="00B050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31A3987-B272-4E3F-9CE2-7FE0210936B9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  <p:pic>
        <p:nvPicPr>
          <p:cNvPr id="6" name="Marcador de contenido 10" descr="Imagen que contiene computer, electrónica, computadora, tabla&#10;&#10;Descripción generada automáticamente">
            <a:extLst>
              <a:ext uri="{FF2B5EF4-FFF2-40B4-BE49-F238E27FC236}">
                <a16:creationId xmlns:a16="http://schemas.microsoft.com/office/drawing/2014/main" id="{2A047D5A-1BD6-4AF6-918D-01E687455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2" t="404" r="22176" b="-406"/>
          <a:stretch/>
        </p:blipFill>
        <p:spPr>
          <a:xfrm>
            <a:off x="0" y="0"/>
            <a:ext cx="2843940" cy="6897102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1B551E88-2FC7-4539-BA70-AE216521D6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9227231"/>
              </p:ext>
            </p:extLst>
          </p:nvPr>
        </p:nvGraphicFramePr>
        <p:xfrm>
          <a:off x="4618495" y="2606039"/>
          <a:ext cx="6455569" cy="3564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5187144C-21CE-461E-AF04-3A126CEDB080}"/>
              </a:ext>
            </a:extLst>
          </p:cNvPr>
          <p:cNvSpPr txBox="1"/>
          <p:nvPr/>
        </p:nvSpPr>
        <p:spPr>
          <a:xfrm>
            <a:off x="4251784" y="2298172"/>
            <a:ext cx="68222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KEY ISSUES</a:t>
            </a: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754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D8A112-F718-4705-8EC9-8107B01205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83" r="23010" b="7566"/>
          <a:stretch/>
        </p:blipFill>
        <p:spPr>
          <a:xfrm>
            <a:off x="4588109" y="0"/>
            <a:ext cx="8632183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4E0AFC3-DCC6-4D61-9CFA-74103671DC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3073" y="1387305"/>
            <a:ext cx="11196118" cy="968978"/>
          </a:xfrm>
        </p:spPr>
        <p:txBody>
          <a:bodyPr anchor="b">
            <a:normAutofit/>
          </a:bodyPr>
          <a:lstStyle/>
          <a:p>
            <a:pPr algn="ctr"/>
            <a:r>
              <a:rPr lang="en-GB" sz="5400" b="1" dirty="0">
                <a:solidFill>
                  <a:schemeClr val="accent2">
                    <a:lumMod val="75000"/>
                  </a:schemeClr>
                </a:solidFill>
              </a:rPr>
              <a:t>Thank you and the respondents!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A8B668-0BBB-4721-9D7B-C95078AD1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63258" y="4577071"/>
            <a:ext cx="5797314" cy="1208141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/>
              <a:t>Compostela Group of Universities</a:t>
            </a:r>
          </a:p>
          <a:p>
            <a:pPr algn="ctr"/>
            <a:r>
              <a:rPr lang="en-GB" sz="2000" b="1" dirty="0"/>
              <a:t>www.gcompostela.org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9D22C89A-F48D-4A42-9B95-D425A54F703F}"/>
              </a:ext>
            </a:extLst>
          </p:cNvPr>
          <p:cNvSpPr txBox="1">
            <a:spLocks/>
          </p:cNvSpPr>
          <p:nvPr/>
        </p:nvSpPr>
        <p:spPr>
          <a:xfrm>
            <a:off x="630380" y="5196772"/>
            <a:ext cx="5797314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sz="2000" b="1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8591B2D-6A02-4A43-A985-C743E5A761A2}"/>
              </a:ext>
            </a:extLst>
          </p:cNvPr>
          <p:cNvSpPr txBox="1">
            <a:spLocks/>
          </p:cNvSpPr>
          <p:nvPr/>
        </p:nvSpPr>
        <p:spPr>
          <a:xfrm>
            <a:off x="4200525" y="6309360"/>
            <a:ext cx="7991475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GB" sz="1400" b="1" dirty="0">
                <a:solidFill>
                  <a:schemeClr val="accent2">
                    <a:lumMod val="75000"/>
                  </a:schemeClr>
                </a:solidFill>
              </a:rPr>
              <a:t>Report of the CGU: ‘Impact of the Covid-19 on University Education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</a:rPr>
              <a:t>’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77193548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624</Words>
  <Application>Microsoft Office PowerPoint</Application>
  <PresentationFormat>Panorámica</PresentationFormat>
  <Paragraphs>95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Arial</vt:lpstr>
      <vt:lpstr>Avenir Next LT Pro</vt:lpstr>
      <vt:lpstr>Calibri</vt:lpstr>
      <vt:lpstr>AccentBoxVTI</vt:lpstr>
      <vt:lpstr>Report of the CGU  ‘Impact of the Covid-19 on University Education’</vt:lpstr>
      <vt:lpstr>‘Impact of the Covid-19 on University Education’</vt:lpstr>
      <vt:lpstr>Objectives</vt:lpstr>
      <vt:lpstr>Methodology</vt:lpstr>
      <vt:lpstr>Methodology</vt:lpstr>
      <vt:lpstr>Preliminary data</vt:lpstr>
      <vt:lpstr>Preliminary data</vt:lpstr>
      <vt:lpstr>Economic aspects</vt:lpstr>
      <vt:lpstr>Economic aspects</vt:lpstr>
      <vt:lpstr>Economic aspects</vt:lpstr>
      <vt:lpstr>Economic aspects</vt:lpstr>
      <vt:lpstr>Education &amp; research</vt:lpstr>
      <vt:lpstr>Education &amp; research</vt:lpstr>
      <vt:lpstr>Education &amp; research</vt:lpstr>
      <vt:lpstr>Education &amp; research</vt:lpstr>
      <vt:lpstr>Education &amp; research</vt:lpstr>
      <vt:lpstr>Education &amp; research</vt:lpstr>
      <vt:lpstr>Management</vt:lpstr>
      <vt:lpstr>Management</vt:lpstr>
      <vt:lpstr>Management</vt:lpstr>
      <vt:lpstr>Management</vt:lpstr>
      <vt:lpstr>Lessons learned</vt:lpstr>
      <vt:lpstr>Lessons learned</vt:lpstr>
      <vt:lpstr>Lessons learned</vt:lpstr>
      <vt:lpstr>Lessons learned</vt:lpstr>
      <vt:lpstr>Thank you and the respondents!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of the CGU  ‘Impact of the Covid-19 on University Education’</dc:title>
  <dc:creator>CASTRO SOUTO LUCIA</dc:creator>
  <cp:lastModifiedBy>CASTRO SOUTO LUCIA</cp:lastModifiedBy>
  <cp:revision>47</cp:revision>
  <dcterms:created xsi:type="dcterms:W3CDTF">2020-08-26T11:22:26Z</dcterms:created>
  <dcterms:modified xsi:type="dcterms:W3CDTF">2020-09-07T07:47:05Z</dcterms:modified>
</cp:coreProperties>
</file>